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4"/>
  </p:sldMasterIdLst>
  <p:notesMasterIdLst>
    <p:notesMasterId r:id="rId6"/>
  </p:notesMasterIdLst>
  <p:handoutMasterIdLst>
    <p:handoutMasterId r:id="rId7"/>
  </p:handoutMasterIdLst>
  <p:sldIdLst>
    <p:sldId id="268"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58"/>
  </p:normalViewPr>
  <p:slideViewPr>
    <p:cSldViewPr snapToGrid="0">
      <p:cViewPr varScale="1">
        <p:scale>
          <a:sx n="120" d="100"/>
          <a:sy n="120" d="100"/>
        </p:scale>
        <p:origin x="800" y="184"/>
      </p:cViewPr>
      <p:guideLst/>
    </p:cSldViewPr>
  </p:slideViewPr>
  <p:notesTextViewPr>
    <p:cViewPr>
      <p:scale>
        <a:sx n="1" d="1"/>
        <a:sy n="1" d="1"/>
      </p:scale>
      <p:origin x="0" y="0"/>
    </p:cViewPr>
  </p:notesTextViewPr>
  <p:sorterViewPr>
    <p:cViewPr>
      <p:scale>
        <a:sx n="100" d="100"/>
        <a:sy n="100" d="100"/>
      </p:scale>
      <p:origin x="0" y="-1972"/>
    </p:cViewPr>
  </p:sorter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handoutMaster" Target="handoutMasters/handoutMaster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64198972-73C8-9327-0850-18A64251345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2955A2EB-01C3-20E0-FF45-07CCC86724F5}"/>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D5D1EC30-5B0B-48D0-A1A8-66A96720DF24}" type="datetimeFigureOut">
              <a:rPr lang="en-US" smtClean="0"/>
              <a:t>8/14/25</a:t>
            </a:fld>
            <a:endParaRPr lang="en-US" dirty="0"/>
          </a:p>
        </p:txBody>
      </p:sp>
      <p:sp>
        <p:nvSpPr>
          <p:cNvPr id="4" name="Footer Placeholder 3">
            <a:extLst>
              <a:ext uri="{FF2B5EF4-FFF2-40B4-BE49-F238E27FC236}">
                <a16:creationId xmlns:a16="http://schemas.microsoft.com/office/drawing/2014/main" id="{91C50A84-CDF8-9D1C-7599-D1B543581C0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1BAAFBD2-1F7B-DB18-5994-6D22C6743F9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B8FBFCE-2205-4B9C-81E5-532E0690D8C1}" type="slidenum">
              <a:rPr lang="en-US" smtClean="0"/>
              <a:t>‹#›</a:t>
            </a:fld>
            <a:endParaRPr lang="en-US" dirty="0"/>
          </a:p>
        </p:txBody>
      </p:sp>
    </p:spTree>
    <p:extLst>
      <p:ext uri="{BB962C8B-B14F-4D97-AF65-F5344CB8AC3E}">
        <p14:creationId xmlns:p14="http://schemas.microsoft.com/office/powerpoint/2010/main" val="117873119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F68A4D-42A7-45F7-9930-00E8DCB48D7E}" type="datetimeFigureOut">
              <a:rPr lang="en-US" smtClean="0"/>
              <a:t>8/14/25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DD6F49-EBB7-4CCF-97A8-E526BB28BB69}" type="slidenum">
              <a:rPr lang="en-US" smtClean="0"/>
              <a:t>‹#›</a:t>
            </a:fld>
            <a:endParaRPr lang="en-US" dirty="0"/>
          </a:p>
        </p:txBody>
      </p:sp>
    </p:spTree>
    <p:extLst>
      <p:ext uri="{BB962C8B-B14F-4D97-AF65-F5344CB8AC3E}">
        <p14:creationId xmlns:p14="http://schemas.microsoft.com/office/powerpoint/2010/main" val="27871936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521208" y="548642"/>
            <a:ext cx="7478991" cy="3635797"/>
          </a:xfrm>
        </p:spPr>
        <p:txBody>
          <a:bodyPr anchor="t">
            <a:normAutofit/>
          </a:bodyPr>
          <a:lstStyle>
            <a:lvl1pPr algn="l">
              <a:defRPr sz="7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521208" y="4473553"/>
            <a:ext cx="6655522" cy="1545336"/>
          </a:xfrm>
        </p:spPr>
        <p:txBody>
          <a:bodyPr anchor="b">
            <a:normAutofit/>
          </a:bodyPr>
          <a:lstStyle>
            <a:lvl1pPr marL="0" indent="0" algn="l">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8027B902-09B5-4324-8310-59625360F035}"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31129645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Agenda Photo">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858000" y="1161288"/>
            <a:ext cx="4663440" cy="1554480"/>
          </a:xfrm>
        </p:spPr>
        <p:txBody>
          <a:bodyPr anchor="b">
            <a:normAutofit/>
          </a:bodyPr>
          <a:lstStyle>
            <a:lvl1pPr>
              <a:defRPr sz="4000"/>
            </a:lvl1pPr>
          </a:lstStyle>
          <a:p>
            <a:r>
              <a:rPr lang="en-US" dirty="0"/>
              <a:t>Click to edit Master title style</a:t>
            </a:r>
          </a:p>
        </p:txBody>
      </p:sp>
      <p:sp>
        <p:nvSpPr>
          <p:cNvPr id="8" name="Picture Placeholder 7">
            <a:extLst>
              <a:ext uri="{FF2B5EF4-FFF2-40B4-BE49-F238E27FC236}">
                <a16:creationId xmlns:a16="http://schemas.microsoft.com/office/drawing/2014/main" id="{9AC20259-235D-F9C3-3788-C1457976F5AC}"/>
              </a:ext>
            </a:extLst>
          </p:cNvPr>
          <p:cNvSpPr>
            <a:spLocks noGrp="1"/>
          </p:cNvSpPr>
          <p:nvPr>
            <p:ph type="pic" sz="quarter" idx="14"/>
          </p:nvPr>
        </p:nvSpPr>
        <p:spPr>
          <a:xfrm>
            <a:off x="0" y="0"/>
            <a:ext cx="6099048"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858000" y="2825496"/>
            <a:ext cx="4663440" cy="3337560"/>
          </a:xfrm>
        </p:spPr>
        <p:txBody>
          <a:bodyPr>
            <a:normAutofit/>
          </a:bodyPr>
          <a:lstStyle>
            <a:lvl1pPr marL="457200" indent="-457200">
              <a:buFont typeface="+mj-lt"/>
              <a:buAutoNum type="arabicPeriod"/>
              <a:defRPr sz="2000"/>
            </a:lvl1pPr>
            <a:lvl2pPr marL="571500" indent="-342900">
              <a:buFont typeface="+mj-lt"/>
              <a:buAutoNum type="arabicPeriod"/>
              <a:defRPr sz="1800"/>
            </a:lvl2pPr>
            <a:lvl3pPr marL="800100" indent="-342900">
              <a:buFont typeface="+mj-lt"/>
              <a:buAutoNum type="arabicPeriod"/>
              <a:defRPr sz="1600"/>
            </a:lvl3pPr>
            <a:lvl4pPr marL="1028700" indent="-342900">
              <a:buFont typeface="+mj-lt"/>
              <a:buAutoNum type="arabicPeriod"/>
              <a:defRPr sz="1400"/>
            </a:lvl4pPr>
            <a:lvl5pPr>
              <a:buFont typeface="+mj-lt"/>
              <a:buAutoNum type="arabicPeriod"/>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a:xfrm>
            <a:off x="6857999" y="6453002"/>
            <a:ext cx="1996689" cy="365125"/>
          </a:xfrm>
        </p:spPr>
        <p:txBody>
          <a:bodyPr/>
          <a:lstStyle/>
          <a:p>
            <a:fld id="{8A60B404-9532-4DA8-8A40-EC339A5BE635}" type="datetime1">
              <a:rPr lang="en-US" smtClean="0"/>
              <a:t>8/14/25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2275268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Title, Content 1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37159" y="151598"/>
            <a:ext cx="11924209" cy="528186"/>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776036"/>
            <a:ext cx="11924209" cy="567696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EEE6A364-A39C-470E-B89A-9BD899585684}" type="datetime1">
              <a:rPr lang="en-US" smtClean="0"/>
              <a:t>8/14/25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0512698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Content Only (Ma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841248" y="-1325880"/>
            <a:ext cx="10515600" cy="1325880"/>
          </a:xfrm>
        </p:spPr>
        <p:txBody>
          <a:bodyPr anchor="ctr">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a:xfrm>
            <a:off x="137159" y="367091"/>
            <a:ext cx="11924209" cy="612381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11C69CE-4771-4BFA-AD70-0E51ABA58D6D}" type="datetime1">
              <a:rPr lang="en-US" smtClean="0"/>
              <a:t>8/14/25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8865186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C2DD052-3E45-E789-01F8-33250024ECB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990E4242-8CA0-457D-B3B1-7D78B4164321}" type="datetime1">
              <a:rPr lang="en-US" smtClean="0"/>
              <a:t>8/14/25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312030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385975"/>
            <a:ext cx="4325112" cy="2454796"/>
          </a:xfrm>
        </p:spPr>
        <p:txBody>
          <a:bodyPr>
            <a:normAutofit/>
          </a:bodyPr>
          <a:lstStyle>
            <a:lvl1pPr>
              <a:defRPr sz="4400"/>
            </a:lvl1pPr>
          </a:lstStyle>
          <a:p>
            <a:r>
              <a:rPr lang="en-US"/>
              <a:t>Click to edit Master title style</a:t>
            </a:r>
          </a:p>
        </p:txBody>
      </p:sp>
      <p:sp>
        <p:nvSpPr>
          <p:cNvPr id="8" name="Content Placeholder 7">
            <a:extLst>
              <a:ext uri="{FF2B5EF4-FFF2-40B4-BE49-F238E27FC236}">
                <a16:creationId xmlns:a16="http://schemas.microsoft.com/office/drawing/2014/main" id="{7D633F00-464B-3088-812A-40496FD1021A}"/>
              </a:ext>
            </a:extLst>
          </p:cNvPr>
          <p:cNvSpPr>
            <a:spLocks noGrp="1"/>
          </p:cNvSpPr>
          <p:nvPr>
            <p:ph sz="quarter" idx="13"/>
          </p:nvPr>
        </p:nvSpPr>
        <p:spPr>
          <a:xfrm>
            <a:off x="6273800" y="2386584"/>
            <a:ext cx="4325112" cy="2459736"/>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53D6F41-6645-4089-A6BB-7B692A44A4CC}" type="datetime1">
              <a:rPr lang="en-US" smtClean="0"/>
              <a:t>8/14/25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0874180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1028347" y="2258568"/>
            <a:ext cx="3813048" cy="3557016"/>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D42D62A0-8127-CE86-0633-0D65E1E136F7}"/>
              </a:ext>
            </a:extLst>
          </p:cNvPr>
          <p:cNvSpPr>
            <a:spLocks noGrp="1"/>
          </p:cNvSpPr>
          <p:nvPr>
            <p:ph sz="quarter" idx="13"/>
          </p:nvPr>
        </p:nvSpPr>
        <p:spPr>
          <a:xfrm>
            <a:off x="5519738" y="2254250"/>
            <a:ext cx="4956175" cy="3556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258B73AF-3955-4569-8B4F-B329360A9CBD}" type="datetime1">
              <a:rPr lang="en-US" smtClean="0"/>
              <a:t>8/14/25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8075640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Content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8" y="1537853"/>
            <a:ext cx="4145582" cy="4638825"/>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FFB4667A-FE47-8556-FD3A-55FDBA801D76}"/>
              </a:ext>
            </a:extLst>
          </p:cNvPr>
          <p:cNvSpPr>
            <a:spLocks noGrp="1"/>
          </p:cNvSpPr>
          <p:nvPr>
            <p:ph sz="quarter" idx="13"/>
          </p:nvPr>
        </p:nvSpPr>
        <p:spPr>
          <a:xfrm>
            <a:off x="5519738" y="1538288"/>
            <a:ext cx="5681662" cy="48180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8695276D-BBED-48BC-B459-1E9A16CF46CD}" type="datetime1">
              <a:rPr lang="en-US" smtClean="0"/>
              <a:t>8/14/25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545867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Content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7" y="877456"/>
            <a:ext cx="4142232" cy="4940661"/>
          </a:xfrm>
        </p:spPr>
        <p:txBody>
          <a:bodyPr>
            <a:normAutofit/>
          </a:bodyPr>
          <a:lstStyle>
            <a:lvl1pPr>
              <a:defRPr sz="3600"/>
            </a:lvl1pPr>
          </a:lstStyle>
          <a:p>
            <a:r>
              <a:rPr lang="en-US"/>
              <a:t>Click to edit Master title style</a:t>
            </a:r>
          </a:p>
        </p:txBody>
      </p:sp>
      <p:sp>
        <p:nvSpPr>
          <p:cNvPr id="8" name="Content Placeholder 7">
            <a:extLst>
              <a:ext uri="{FF2B5EF4-FFF2-40B4-BE49-F238E27FC236}">
                <a16:creationId xmlns:a16="http://schemas.microsoft.com/office/drawing/2014/main" id="{C6F072A2-EBC7-B7EA-DA98-BAC0AA46E7A4}"/>
              </a:ext>
            </a:extLst>
          </p:cNvPr>
          <p:cNvSpPr>
            <a:spLocks noGrp="1"/>
          </p:cNvSpPr>
          <p:nvPr>
            <p:ph sz="quarter" idx="13"/>
          </p:nvPr>
        </p:nvSpPr>
        <p:spPr>
          <a:xfrm>
            <a:off x="5522913" y="877456"/>
            <a:ext cx="6159500" cy="53908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FD138C57-8E3B-4697-92F8-0ED9B71F7E17}" type="datetime1">
              <a:rPr lang="en-US" smtClean="0"/>
              <a:t>8/14/25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3471166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itle, Content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372533" y="548639"/>
            <a:ext cx="3494314" cy="5719639"/>
          </a:xfrm>
        </p:spPr>
        <p:txBody>
          <a:bodyPr>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8C71126E-AEFA-B45A-CD39-AC1315E03339}"/>
              </a:ext>
            </a:extLst>
          </p:cNvPr>
          <p:cNvSpPr>
            <a:spLocks noGrp="1"/>
          </p:cNvSpPr>
          <p:nvPr>
            <p:ph sz="quarter" idx="13"/>
          </p:nvPr>
        </p:nvSpPr>
        <p:spPr>
          <a:xfrm>
            <a:off x="4504268" y="549274"/>
            <a:ext cx="7315200" cy="58064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B0ADC593-EA98-4C39-A75F-3F3A9C691019}" type="datetime1">
              <a:rPr lang="en-US" smtClean="0"/>
              <a:t>8/14/25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44661222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5538937" y="548640"/>
            <a:ext cx="6093225" cy="1143000"/>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793885"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5538937" y="1828800"/>
            <a:ext cx="6071616"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E742B5C-5438-96A4-4A2A-AE939906F8A4}"/>
              </a:ext>
            </a:extLst>
          </p:cNvPr>
          <p:cNvSpPr>
            <a:spLocks noGrp="1"/>
          </p:cNvSpPr>
          <p:nvPr>
            <p:ph type="dt" sz="half" idx="15"/>
          </p:nvPr>
        </p:nvSpPr>
        <p:spPr>
          <a:xfrm>
            <a:off x="5538937" y="6453002"/>
            <a:ext cx="3337584" cy="365125"/>
          </a:xfrm>
        </p:spPr>
        <p:txBody>
          <a:bodyPr/>
          <a:lstStyle/>
          <a:p>
            <a:fld id="{8FACD271-2BB0-4C13-9E3A-50B90F57CA5B}" type="datetime1">
              <a:rPr lang="en-US" smtClean="0"/>
              <a:t>8/14/25</a:t>
            </a:fld>
            <a:endParaRPr lang="en-US" dirty="0"/>
          </a:p>
        </p:txBody>
      </p:sp>
      <p:sp>
        <p:nvSpPr>
          <p:cNvPr id="9" name="Footer Placeholder 8">
            <a:extLst>
              <a:ext uri="{FF2B5EF4-FFF2-40B4-BE49-F238E27FC236}">
                <a16:creationId xmlns:a16="http://schemas.microsoft.com/office/drawing/2014/main" id="{C65BFCB1-FAA8-D03A-3B62-DCB2CF1CA112}"/>
              </a:ext>
            </a:extLst>
          </p:cNvPr>
          <p:cNvSpPr>
            <a:spLocks noGrp="1"/>
          </p:cNvSpPr>
          <p:nvPr>
            <p:ph type="ftr" sz="quarter" idx="16"/>
          </p:nvPr>
        </p:nvSpPr>
        <p:spPr/>
        <p:txBody>
          <a:bodyPr/>
          <a:lstStyle/>
          <a:p>
            <a:r>
              <a:rPr lang="en-US" dirty="0"/>
              <a:t>Sample Footer Text</a:t>
            </a:r>
          </a:p>
        </p:txBody>
      </p:sp>
      <p:sp>
        <p:nvSpPr>
          <p:cNvPr id="10" name="Slide Number Placeholder 9">
            <a:extLst>
              <a:ext uri="{FF2B5EF4-FFF2-40B4-BE49-F238E27FC236}">
                <a16:creationId xmlns:a16="http://schemas.microsoft.com/office/drawing/2014/main" id="{0A608994-46CD-AAE0-DCC4-A59D26254D84}"/>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17492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Titl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618008" y="854239"/>
            <a:ext cx="7876287" cy="3592629"/>
          </a:xfrm>
        </p:spPr>
        <p:txBody>
          <a:bodyPr anchor="b">
            <a:normAutofit/>
          </a:bodyPr>
          <a:lstStyle>
            <a:lvl1pPr algn="l">
              <a:defRPr sz="72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58368" y="4617138"/>
            <a:ext cx="7375466" cy="1014984"/>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9CB91A11-88E2-4BD0-90A5-503C684B9CC0}"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7795432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6135624" cy="1143000"/>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774" y="1828800"/>
            <a:ext cx="6135624" cy="44897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400544" y="0"/>
            <a:ext cx="4791456"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9" name="Date Placeholder 8">
            <a:extLst>
              <a:ext uri="{FF2B5EF4-FFF2-40B4-BE49-F238E27FC236}">
                <a16:creationId xmlns:a16="http://schemas.microsoft.com/office/drawing/2014/main" id="{81177663-FC76-DF36-EEB7-5BE4C6C82F3A}"/>
              </a:ext>
            </a:extLst>
          </p:cNvPr>
          <p:cNvSpPr>
            <a:spLocks noGrp="1"/>
          </p:cNvSpPr>
          <p:nvPr>
            <p:ph type="dt" sz="half" idx="15"/>
          </p:nvPr>
        </p:nvSpPr>
        <p:spPr/>
        <p:txBody>
          <a:bodyPr/>
          <a:lstStyle/>
          <a:p>
            <a:fld id="{9C4109C0-CC82-467C-B6E8-62D4D3634E2A}" type="datetime1">
              <a:rPr lang="en-US" smtClean="0"/>
              <a:t>8/14/25</a:t>
            </a:fld>
            <a:endParaRPr lang="en-US" dirty="0"/>
          </a:p>
        </p:txBody>
      </p:sp>
      <p:sp>
        <p:nvSpPr>
          <p:cNvPr id="10" name="Footer Placeholder 9">
            <a:extLst>
              <a:ext uri="{FF2B5EF4-FFF2-40B4-BE49-F238E27FC236}">
                <a16:creationId xmlns:a16="http://schemas.microsoft.com/office/drawing/2014/main" id="{4515DEC4-C967-ABFB-73CF-0A90335332A4}"/>
              </a:ext>
            </a:extLst>
          </p:cNvPr>
          <p:cNvSpPr>
            <a:spLocks noGrp="1"/>
          </p:cNvSpPr>
          <p:nvPr>
            <p:ph type="ftr" sz="quarter" idx="16"/>
          </p:nvPr>
        </p:nvSpPr>
        <p:spPr>
          <a:xfrm>
            <a:off x="3950591" y="6453002"/>
            <a:ext cx="2805405" cy="365125"/>
          </a:xfrm>
        </p:spPr>
        <p:txBody>
          <a:bodyPr/>
          <a:lstStyle/>
          <a:p>
            <a:r>
              <a:rPr lang="en-US" dirty="0"/>
              <a:t>Sample Footer Text</a:t>
            </a:r>
          </a:p>
        </p:txBody>
      </p:sp>
      <p:sp>
        <p:nvSpPr>
          <p:cNvPr id="12" name="Slide Number Placeholder 11">
            <a:extLst>
              <a:ext uri="{FF2B5EF4-FFF2-40B4-BE49-F238E27FC236}">
                <a16:creationId xmlns:a16="http://schemas.microsoft.com/office/drawing/2014/main" id="{A5A5085F-BE80-B110-AA1F-9DD0919E27D7}"/>
              </a:ext>
            </a:extLst>
          </p:cNvPr>
          <p:cNvSpPr>
            <a:spLocks noGrp="1"/>
          </p:cNvSpPr>
          <p:nvPr>
            <p:ph type="sldNum" sz="quarter" idx="17"/>
          </p:nvPr>
        </p:nvSpPr>
        <p:spPr>
          <a:xfrm>
            <a:off x="6706232"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72140470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ntent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4745736" y="320040"/>
            <a:ext cx="6858000" cy="932688"/>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1"/>
            <a:ext cx="402336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18B74D6-CD72-B859-C229-60DB988B25E3}"/>
              </a:ext>
            </a:extLst>
          </p:cNvPr>
          <p:cNvSpPr>
            <a:spLocks noGrp="1"/>
          </p:cNvSpPr>
          <p:nvPr>
            <p:ph sz="quarter" idx="14"/>
          </p:nvPr>
        </p:nvSpPr>
        <p:spPr>
          <a:xfrm>
            <a:off x="4745736"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a:extLst>
              <a:ext uri="{FF2B5EF4-FFF2-40B4-BE49-F238E27FC236}">
                <a16:creationId xmlns:a16="http://schemas.microsoft.com/office/drawing/2014/main" id="{F0BFB53A-8FDF-F131-DCF2-D7BECE95381F}"/>
              </a:ext>
            </a:extLst>
          </p:cNvPr>
          <p:cNvSpPr>
            <a:spLocks noGrp="1"/>
          </p:cNvSpPr>
          <p:nvPr>
            <p:ph type="dt" sz="half" idx="15"/>
          </p:nvPr>
        </p:nvSpPr>
        <p:spPr>
          <a:xfrm>
            <a:off x="4745736" y="6453002"/>
            <a:ext cx="3494314" cy="365125"/>
          </a:xfrm>
        </p:spPr>
        <p:txBody>
          <a:bodyPr/>
          <a:lstStyle/>
          <a:p>
            <a:fld id="{1A5F77D0-C28E-4573-88F0-0A30FF98888E}" type="datetime1">
              <a:rPr lang="en-US" smtClean="0"/>
              <a:t>8/14/25</a:t>
            </a:fld>
            <a:endParaRPr lang="en-US" dirty="0"/>
          </a:p>
        </p:txBody>
      </p:sp>
      <p:sp>
        <p:nvSpPr>
          <p:cNvPr id="4" name="Footer Placeholder 3">
            <a:extLst>
              <a:ext uri="{FF2B5EF4-FFF2-40B4-BE49-F238E27FC236}">
                <a16:creationId xmlns:a16="http://schemas.microsoft.com/office/drawing/2014/main" id="{5446E4B5-B423-4137-0255-D68BAC85BE95}"/>
              </a:ext>
            </a:extLst>
          </p:cNvPr>
          <p:cNvSpPr>
            <a:spLocks noGrp="1"/>
          </p:cNvSpPr>
          <p:nvPr>
            <p:ph type="ftr" sz="quarter" idx="16"/>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79FEC5A8-0DCB-9EEB-83E2-0411804C543D}"/>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63217190"/>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ntent Photo 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7" y="320040"/>
            <a:ext cx="6858000" cy="93268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07755DB3-9272-8E5E-039F-AC14A2C07898}"/>
              </a:ext>
            </a:extLst>
          </p:cNvPr>
          <p:cNvSpPr>
            <a:spLocks noGrp="1"/>
          </p:cNvSpPr>
          <p:nvPr>
            <p:ph sz="quarter" idx="14"/>
          </p:nvPr>
        </p:nvSpPr>
        <p:spPr>
          <a:xfrm>
            <a:off x="612647" y="1380744"/>
            <a:ext cx="6858000"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8091732" y="0"/>
            <a:ext cx="4100267"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9F3CAD5B-18BB-E21E-3A4C-7BAACB8519A4}"/>
              </a:ext>
            </a:extLst>
          </p:cNvPr>
          <p:cNvSpPr>
            <a:spLocks noGrp="1"/>
          </p:cNvSpPr>
          <p:nvPr>
            <p:ph type="dt" sz="half" idx="15"/>
          </p:nvPr>
        </p:nvSpPr>
        <p:spPr/>
        <p:txBody>
          <a:bodyPr/>
          <a:lstStyle/>
          <a:p>
            <a:fld id="{D1F1191D-5EC4-40DF-9DB6-A6385AB88B55}" type="datetime1">
              <a:rPr lang="en-US" smtClean="0"/>
              <a:t>8/14/25</a:t>
            </a:fld>
            <a:endParaRPr lang="en-US" dirty="0"/>
          </a:p>
        </p:txBody>
      </p:sp>
      <p:sp>
        <p:nvSpPr>
          <p:cNvPr id="9" name="Footer Placeholder 8">
            <a:extLst>
              <a:ext uri="{FF2B5EF4-FFF2-40B4-BE49-F238E27FC236}">
                <a16:creationId xmlns:a16="http://schemas.microsoft.com/office/drawing/2014/main" id="{820916D3-99FA-E971-607F-14E290E58854}"/>
              </a:ext>
            </a:extLst>
          </p:cNvPr>
          <p:cNvSpPr>
            <a:spLocks noGrp="1"/>
          </p:cNvSpPr>
          <p:nvPr>
            <p:ph type="ftr" sz="quarter" idx="16"/>
          </p:nvPr>
        </p:nvSpPr>
        <p:spPr>
          <a:xfrm>
            <a:off x="4285799" y="6453002"/>
            <a:ext cx="2805405" cy="365125"/>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BBDEAB8E-8806-A459-E320-4CA2B455BFD7}"/>
              </a:ext>
            </a:extLst>
          </p:cNvPr>
          <p:cNvSpPr>
            <a:spLocks noGrp="1"/>
          </p:cNvSpPr>
          <p:nvPr>
            <p:ph type="sldNum" sz="quarter" idx="17"/>
          </p:nvPr>
        </p:nvSpPr>
        <p:spPr>
          <a:xfrm>
            <a:off x="7041440"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871976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ntent Photo 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253808" y="584339"/>
            <a:ext cx="4361688" cy="1527048"/>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661150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253745" y="2212975"/>
            <a:ext cx="4362450"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253745" y="6453002"/>
            <a:ext cx="1622776" cy="365125"/>
          </a:xfrm>
        </p:spPr>
        <p:txBody>
          <a:bodyPr/>
          <a:lstStyle>
            <a:lvl1pPr>
              <a:defRPr>
                <a:solidFill>
                  <a:schemeClr val="tx1"/>
                </a:solidFill>
                <a:effectLst/>
              </a:defRPr>
            </a:lvl1pPr>
          </a:lstStyle>
          <a:p>
            <a:fld id="{EE468DAA-49F6-4492-82E6-75555EB31418}" type="datetime1">
              <a:rPr lang="en-US" smtClean="0"/>
              <a:t>8/14/25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9673447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ntent Photo 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4361688" cy="1527048"/>
          </a:xfrm>
        </p:spPr>
        <p:txBody>
          <a:bodyPr anchor="b"/>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4360863"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2031073" cy="365125"/>
          </a:xfrm>
        </p:spPr>
        <p:txBody>
          <a:bodyPr/>
          <a:lstStyle/>
          <a:p>
            <a:fld id="{41D22668-A3AE-429F-A351-A1583BA90793}" type="datetime1">
              <a:rPr lang="en-US" smtClean="0"/>
              <a:t>8/14/25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745480" y="0"/>
            <a:ext cx="644652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2168233"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923874"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69180086"/>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ntent Photo 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7094553" y="320040"/>
            <a:ext cx="4522936" cy="932688"/>
          </a:xfrm>
        </p:spPr>
        <p:txBody>
          <a:bodyPr anchor="b"/>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649224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FF0220E-48F8-B4D9-19DE-7B457C3C221C}"/>
              </a:ext>
            </a:extLst>
          </p:cNvPr>
          <p:cNvSpPr>
            <a:spLocks noGrp="1"/>
          </p:cNvSpPr>
          <p:nvPr>
            <p:ph sz="quarter" idx="14"/>
          </p:nvPr>
        </p:nvSpPr>
        <p:spPr>
          <a:xfrm>
            <a:off x="7104888" y="1380744"/>
            <a:ext cx="4512601" cy="498348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7104491" y="6453002"/>
            <a:ext cx="1772029" cy="365125"/>
          </a:xfrm>
        </p:spPr>
        <p:txBody>
          <a:bodyPr/>
          <a:lstStyle>
            <a:lvl1pPr>
              <a:defRPr>
                <a:solidFill>
                  <a:schemeClr val="tx1"/>
                </a:solidFill>
                <a:effectLst/>
              </a:defRPr>
            </a:lvl1pPr>
          </a:lstStyle>
          <a:p>
            <a:fld id="{CB3A2E2B-8F4D-437C-9F55-5E913AFC716A}" type="datetime1">
              <a:rPr lang="en-US" smtClean="0"/>
              <a:t>8/14/25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71215939"/>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ntent Photo 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320040"/>
            <a:ext cx="4572000" cy="932688"/>
          </a:xfrm>
        </p:spPr>
        <p:txBody>
          <a:bodyPr anchor="b"/>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4" y="1380744"/>
            <a:ext cx="4572000" cy="4983480"/>
          </a:xfrm>
        </p:spPr>
        <p:txBody>
          <a:bodyPr/>
          <a:lstStyle>
            <a:lvl1pPr marL="0" indent="0">
              <a:buNone/>
              <a:defRPr>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2031073" cy="365125"/>
          </a:xfrm>
        </p:spPr>
        <p:txBody>
          <a:bodyPr/>
          <a:lstStyle/>
          <a:p>
            <a:fld id="{46C70014-48FC-4647-9615-BBD39F98887D}" type="datetime1">
              <a:rPr lang="en-US" smtClean="0"/>
              <a:t>8/14/25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5917720" y="0"/>
            <a:ext cx="627427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2168233"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4923874"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31018207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ntent Photo 9">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212663" y="583413"/>
            <a:ext cx="3401568" cy="1527048"/>
          </a:xfrm>
        </p:spPr>
        <p:txBody>
          <a:bodyPr anchor="b">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584144"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8212790" y="2212975"/>
            <a:ext cx="3401568"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5305F20-8340-4F06-2EA5-4D05FFED4587}"/>
              </a:ext>
            </a:extLst>
          </p:cNvPr>
          <p:cNvSpPr>
            <a:spLocks noGrp="1"/>
          </p:cNvSpPr>
          <p:nvPr>
            <p:ph type="dt" sz="half" idx="15"/>
          </p:nvPr>
        </p:nvSpPr>
        <p:spPr>
          <a:xfrm>
            <a:off x="8212663" y="6453002"/>
            <a:ext cx="922372" cy="365125"/>
          </a:xfrm>
        </p:spPr>
        <p:txBody>
          <a:bodyPr/>
          <a:lstStyle/>
          <a:p>
            <a:fld id="{C089F4EF-3CDF-46D7-ADF4-3A52C84FD8BE}" type="datetime1">
              <a:rPr lang="en-US" smtClean="0"/>
              <a:t>8/14/25</a:t>
            </a:fld>
            <a:endParaRPr lang="en-US" dirty="0"/>
          </a:p>
        </p:txBody>
      </p:sp>
      <p:sp>
        <p:nvSpPr>
          <p:cNvPr id="9" name="Footer Placeholder 8">
            <a:extLst>
              <a:ext uri="{FF2B5EF4-FFF2-40B4-BE49-F238E27FC236}">
                <a16:creationId xmlns:a16="http://schemas.microsoft.com/office/drawing/2014/main" id="{B09198F5-FF38-389C-E060-120AC6301809}"/>
              </a:ext>
            </a:extLst>
          </p:cNvPr>
          <p:cNvSpPr>
            <a:spLocks noGrp="1"/>
          </p:cNvSpPr>
          <p:nvPr>
            <p:ph type="ftr" sz="quarter" idx="16"/>
          </p:nvPr>
        </p:nvSpPr>
        <p:spPr>
          <a:xfrm>
            <a:off x="9135035" y="6453002"/>
            <a:ext cx="2546891" cy="365125"/>
          </a:xfrm>
        </p:spPr>
        <p:txBody>
          <a:bodyPr/>
          <a:lstStyle/>
          <a:p>
            <a:r>
              <a:rPr lang="en-US" dirty="0"/>
              <a:t>Sample Footer Text</a:t>
            </a:r>
          </a:p>
        </p:txBody>
      </p:sp>
      <p:sp>
        <p:nvSpPr>
          <p:cNvPr id="10" name="Slide Number Placeholder 9">
            <a:extLst>
              <a:ext uri="{FF2B5EF4-FFF2-40B4-BE49-F238E27FC236}">
                <a16:creationId xmlns:a16="http://schemas.microsoft.com/office/drawing/2014/main" id="{4963CA08-6B63-DC1E-8CB3-C323C9040122}"/>
              </a:ext>
            </a:extLst>
          </p:cNvPr>
          <p:cNvSpPr>
            <a:spLocks noGrp="1"/>
          </p:cNvSpPr>
          <p:nvPr>
            <p:ph type="sldNum" sz="quarter" idx="17"/>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37078269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ontent Photo 10">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83413"/>
            <a:ext cx="3401568" cy="1527048"/>
          </a:xfrm>
        </p:spPr>
        <p:txBody>
          <a:bodyPr anchor="b">
            <a:normAutofit/>
          </a:bodyPr>
          <a:lstStyle>
            <a:lvl1pPr>
              <a:defRPr sz="3200"/>
            </a:lvl1pPr>
          </a:lstStyle>
          <a:p>
            <a:r>
              <a:rPr lang="en-US"/>
              <a:t>Click to edit Master title style</a:t>
            </a:r>
          </a:p>
        </p:txBody>
      </p:sp>
      <p:sp>
        <p:nvSpPr>
          <p:cNvPr id="8" name="Content Placeholder 7">
            <a:extLst>
              <a:ext uri="{FF2B5EF4-FFF2-40B4-BE49-F238E27FC236}">
                <a16:creationId xmlns:a16="http://schemas.microsoft.com/office/drawing/2014/main" id="{747AED59-1A26-9C13-8482-7857E7DEFE52}"/>
              </a:ext>
            </a:extLst>
          </p:cNvPr>
          <p:cNvSpPr>
            <a:spLocks noGrp="1"/>
          </p:cNvSpPr>
          <p:nvPr>
            <p:ph sz="quarter" idx="14"/>
          </p:nvPr>
        </p:nvSpPr>
        <p:spPr>
          <a:xfrm>
            <a:off x="612775" y="2212975"/>
            <a:ext cx="3401568" cy="40957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6453002"/>
            <a:ext cx="1067625" cy="365125"/>
          </a:xfrm>
        </p:spPr>
        <p:txBody>
          <a:bodyPr/>
          <a:lstStyle/>
          <a:p>
            <a:fld id="{E635C43F-DBB1-4D83-B442-E1529AA900C2}" type="datetime1">
              <a:rPr lang="en-US" smtClean="0"/>
              <a:t>8/14/25</a:t>
            </a:fld>
            <a:endParaRPr lang="en-US" dirty="0"/>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4761780" y="0"/>
            <a:ext cx="7430219"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1204785" y="6453002"/>
            <a:ext cx="2805405" cy="365125"/>
          </a:xfrm>
        </p:spPr>
        <p:txBody>
          <a:bodyPr/>
          <a:lstStyle>
            <a:lvl1pPr>
              <a:defRPr>
                <a:solidFill>
                  <a:schemeClr val="tx1"/>
                </a:solidFill>
                <a:effectLst/>
              </a:defRPr>
            </a:lvl1p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3960426" y="6453002"/>
            <a:ext cx="429207" cy="365125"/>
          </a:xfrm>
        </p:spPr>
        <p:txBody>
          <a:bodyPr/>
          <a:lstStyle>
            <a:lvl1pPr>
              <a:defRPr>
                <a:solidFill>
                  <a:schemeClr val="tx1"/>
                </a:solidFill>
                <a:effectLst/>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4071533230"/>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ontent Photo 1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8343102" y="1078992"/>
            <a:ext cx="3273552" cy="1942773"/>
          </a:xfrm>
        </p:spPr>
        <p:txBody>
          <a:bodyPr anchor="b"/>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0" y="0"/>
            <a:ext cx="7781365"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6E0D00CE-C191-6DE5-9D82-7EFB59BC3739}"/>
              </a:ext>
            </a:extLst>
          </p:cNvPr>
          <p:cNvSpPr>
            <a:spLocks noGrp="1"/>
          </p:cNvSpPr>
          <p:nvPr>
            <p:ph sz="quarter" idx="14"/>
          </p:nvPr>
        </p:nvSpPr>
        <p:spPr>
          <a:xfrm>
            <a:off x="8344096" y="3099816"/>
            <a:ext cx="3273552" cy="2953512"/>
          </a:xfrm>
        </p:spPr>
        <p:txBody>
          <a:bodyPr>
            <a:normAutofit/>
          </a:bodyPr>
          <a:lstStyle>
            <a:lvl1pPr marL="0" indent="0">
              <a:buNone/>
              <a:defRPr sz="1600"/>
            </a:lvl1pPr>
            <a:lvl2pPr marL="228600" indent="0">
              <a:buNone/>
              <a:defRPr sz="1400"/>
            </a:lvl2pPr>
            <a:lvl3pPr marL="457200" indent="0">
              <a:buNone/>
              <a:defRPr sz="1200"/>
            </a:lvl3pPr>
            <a:lvl4pPr marL="685800" indent="0">
              <a:buNone/>
              <a:defRPr sz="1100"/>
            </a:lvl4pPr>
            <a:lvl5pPr marL="914400" inden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8343102" y="6453002"/>
            <a:ext cx="1003659" cy="365125"/>
          </a:xfrm>
        </p:spPr>
        <p:txBody>
          <a:bodyPr/>
          <a:lstStyle>
            <a:lvl1pPr>
              <a:defRPr>
                <a:solidFill>
                  <a:schemeClr val="tx1"/>
                </a:solidFill>
                <a:effectLst/>
              </a:defRPr>
            </a:lvl1pPr>
          </a:lstStyle>
          <a:p>
            <a:fld id="{2D13F81E-C5BD-4314-B9B9-AAE2702F29D2}" type="datetime1">
              <a:rPr lang="en-US" smtClean="0"/>
              <a:t>8/14/25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9346761" y="6453002"/>
            <a:ext cx="233516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2467347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1981200" y="1318302"/>
            <a:ext cx="8229600" cy="2621154"/>
          </a:xfrm>
        </p:spPr>
        <p:txBody>
          <a:bodyPr anchor="b">
            <a:normAutofit/>
          </a:bodyPr>
          <a:lstStyle>
            <a:lvl1pPr algn="ctr">
              <a:defRPr sz="6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01923" y="4039647"/>
            <a:ext cx="7588155" cy="1414091"/>
          </a:xfrm>
        </p:spPr>
        <p:txBody>
          <a:bodyPr>
            <a:normAutofit/>
          </a:bodyPr>
          <a:lstStyle>
            <a:lvl1pPr marL="0" indent="0" algn="ctr">
              <a:buNone/>
              <a:defRPr sz="2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6B19A73-9EF0-435E-951F-A4ACE59FBD85}"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37049592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ontent Photo 1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012268"/>
            <a:ext cx="3739896" cy="1390330"/>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4635132"/>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ADC8C146-0A20-4029-98D5-9A42EEDF8B24}" type="datetime1">
              <a:rPr lang="en-US" smtClean="0"/>
              <a:t>8/14/25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5349240" y="5012267"/>
            <a:ext cx="6400800" cy="1390330"/>
          </a:xfrm>
        </p:spPr>
        <p:txBody>
          <a:bodyPr>
            <a:noAutofit/>
          </a:bodyPr>
          <a:lstStyle>
            <a:lvl1pPr marL="0" indent="0">
              <a:buFont typeface="Arial" panose="020B0604020202020204" pitchFamily="34" charset="0"/>
              <a:buNone/>
              <a:defRPr sz="1600"/>
            </a:lvl1pPr>
            <a:lvl2pPr marL="228600" indent="0">
              <a:buFont typeface="Arial" panose="020B0604020202020204" pitchFamily="34" charset="0"/>
              <a:buNone/>
              <a:defRPr sz="1400"/>
            </a:lvl2pPr>
            <a:lvl3pPr marL="457200" indent="0">
              <a:buFont typeface="Arial" panose="020B0604020202020204" pitchFamily="34" charset="0"/>
              <a:buNone/>
              <a:defRPr sz="1200"/>
            </a:lvl3pPr>
            <a:lvl4pPr marL="685800" indent="0">
              <a:buFont typeface="Arial" panose="020B0604020202020204" pitchFamily="34" charset="0"/>
              <a:buNone/>
              <a:defRPr sz="1100"/>
            </a:lvl4pPr>
            <a:lvl5pPr marL="914400" indent="0">
              <a:buFont typeface="Arial" panose="020B0604020202020204" pitchFamily="34" charset="0"/>
              <a:buNone/>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102888793"/>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 Photo 1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4162318"/>
            <a:ext cx="2953618" cy="1892808"/>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0"/>
            <a:ext cx="12192000" cy="377827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87C12A2F-57DF-45DA-A7E9-678FD33267B9}" type="datetime1">
              <a:rPr lang="en-US" smtClean="0"/>
              <a:t>8/14/25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4162318"/>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62591928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Content Photo 14">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321733" y="561425"/>
            <a:ext cx="2953618" cy="1892808"/>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1" y="3079730"/>
            <a:ext cx="12192000" cy="377827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a:xfrm>
            <a:off x="137160" y="59778"/>
            <a:ext cx="3494314" cy="365125"/>
          </a:xfrm>
        </p:spPr>
        <p:txBody>
          <a:bodyPr/>
          <a:lstStyle/>
          <a:p>
            <a:fld id="{9128053F-E531-4885-B604-CF1A6DEEE405}" type="datetime1">
              <a:rPr lang="en-US" smtClean="0"/>
              <a:t>8/14/25</a:t>
            </a:fld>
            <a:endParaRPr lang="en-US" dirty="0"/>
          </a:p>
        </p:txBody>
      </p:sp>
      <p:sp>
        <p:nvSpPr>
          <p:cNvPr id="8" name="Content Placeholder 7">
            <a:extLst>
              <a:ext uri="{FF2B5EF4-FFF2-40B4-BE49-F238E27FC236}">
                <a16:creationId xmlns:a16="http://schemas.microsoft.com/office/drawing/2014/main" id="{C3D15418-1E32-0501-0E66-54FC2DD08E39}"/>
              </a:ext>
            </a:extLst>
          </p:cNvPr>
          <p:cNvSpPr>
            <a:spLocks noGrp="1"/>
          </p:cNvSpPr>
          <p:nvPr>
            <p:ph sz="quarter" idx="14"/>
          </p:nvPr>
        </p:nvSpPr>
        <p:spPr>
          <a:xfrm>
            <a:off x="3977640" y="561425"/>
            <a:ext cx="7772400" cy="2240280"/>
          </a:xfrm>
        </p:spPr>
        <p:txBody>
          <a:bodyPr>
            <a:noAutofit/>
          </a:bodyPr>
          <a:lstStyle>
            <a:lvl1pPr marL="285750" indent="-285750">
              <a:buFont typeface="Arial" panose="020B0604020202020204" pitchFamily="34" charset="0"/>
              <a:buChar char="•"/>
              <a:defRPr sz="1800"/>
            </a:lvl1pPr>
            <a:lvl2pPr marL="514350" indent="-285750">
              <a:buFont typeface="Arial" panose="020B0604020202020204" pitchFamily="34" charset="0"/>
              <a:buChar char="•"/>
              <a:defRPr sz="1600"/>
            </a:lvl2pPr>
            <a:lvl3pPr marL="742950" indent="-285750">
              <a:buFont typeface="Arial" panose="020B0604020202020204" pitchFamily="34" charset="0"/>
              <a:buChar char="•"/>
              <a:defRPr sz="1400"/>
            </a:lvl3pPr>
            <a:lvl4pPr marL="857250" indent="-171450">
              <a:buFont typeface="Arial" panose="020B0604020202020204" pitchFamily="34" charset="0"/>
              <a:buChar char="•"/>
              <a:defRPr sz="1200"/>
            </a:lvl4pPr>
            <a:lvl5pPr marL="1085850" indent="-171450">
              <a:buFont typeface="Arial" panose="020B0604020202020204" pitchFamily="34" charset="0"/>
              <a:buChar char="•"/>
              <a:defRPr sz="11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a:xfrm>
            <a:off x="8876521" y="59778"/>
            <a:ext cx="2805405" cy="365125"/>
          </a:xfrm>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a:xfrm>
            <a:off x="11632162" y="59778"/>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6768102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ontent Photo 15">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6" y="603504"/>
            <a:ext cx="10972802" cy="970463"/>
          </a:xfrm>
        </p:spPr>
        <p:txBody>
          <a:bodyPr anchor="ct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5" y="1828800"/>
            <a:ext cx="6172200" cy="4425696"/>
          </a:xfrm>
          <a:blipFill dpi="0" rotWithShape="1">
            <a:blip r:embed="rId2" cstate="print">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C1897688-419F-6EB2-5CC1-DC14924E5FC3}"/>
              </a:ext>
            </a:extLst>
          </p:cNvPr>
          <p:cNvSpPr>
            <a:spLocks noGrp="1"/>
          </p:cNvSpPr>
          <p:nvPr>
            <p:ph sz="quarter" idx="14"/>
          </p:nvPr>
        </p:nvSpPr>
        <p:spPr>
          <a:xfrm>
            <a:off x="7327395" y="1828800"/>
            <a:ext cx="4251960" cy="442887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766791B-F730-470C-BD5E-FFF8D449589F}" type="datetime1">
              <a:rPr lang="en-US" smtClean="0"/>
              <a:t>8/14/25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77976790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Content Photo 16">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39"/>
            <a:ext cx="4672584" cy="1453896"/>
          </a:xfrm>
        </p:spPr>
        <p:txBody>
          <a:bodyPr>
            <a:normAutofit/>
          </a:bodyPr>
          <a:lstStyle>
            <a:lvl1pPr>
              <a:defRPr sz="36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612648" y="2290890"/>
            <a:ext cx="4672584" cy="4041648"/>
          </a:xfrm>
          <a:blipFill dpi="0" rotWithShape="1">
            <a:blip r:embed="rId2" cstate="print">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8" name="Content Placeholder 7">
            <a:extLst>
              <a:ext uri="{FF2B5EF4-FFF2-40B4-BE49-F238E27FC236}">
                <a16:creationId xmlns:a16="http://schemas.microsoft.com/office/drawing/2014/main" id="{8BAC3300-BF12-B200-9F06-8D5AC45CB7EF}"/>
              </a:ext>
            </a:extLst>
          </p:cNvPr>
          <p:cNvSpPr>
            <a:spLocks noGrp="1"/>
          </p:cNvSpPr>
          <p:nvPr>
            <p:ph sz="quarter" idx="14"/>
          </p:nvPr>
        </p:nvSpPr>
        <p:spPr>
          <a:xfrm>
            <a:off x="6096000" y="549275"/>
            <a:ext cx="5585925" cy="5783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4E73FE0C-303A-49D2-B22C-9FE8AE7D9EF1}" type="datetime1">
              <a:rPr lang="en-US" smtClean="0"/>
              <a:t>8/14/25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11460121"/>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Content Photo 17">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4678" y="550217"/>
            <a:ext cx="3657603" cy="1453896"/>
          </a:xfrm>
        </p:spPr>
        <p:txBody>
          <a:bodyPr anchor="t">
            <a:normAutofit/>
          </a:bodyPr>
          <a:lstStyle>
            <a:lvl1pPr>
              <a:defRPr sz="3200"/>
            </a:lvl1pPr>
          </a:lstStyle>
          <a:p>
            <a:r>
              <a:rPr lang="en-US"/>
              <a:t>Click to edit Master title style</a:t>
            </a:r>
          </a:p>
        </p:txBody>
      </p:sp>
      <p:sp>
        <p:nvSpPr>
          <p:cNvPr id="11" name="Picture Placeholder 10">
            <a:extLst>
              <a:ext uri="{FF2B5EF4-FFF2-40B4-BE49-F238E27FC236}">
                <a16:creationId xmlns:a16="http://schemas.microsoft.com/office/drawing/2014/main" id="{7F8EA658-2652-6F81-1B04-D50C60A3F171}"/>
              </a:ext>
            </a:extLst>
          </p:cNvPr>
          <p:cNvSpPr>
            <a:spLocks noGrp="1"/>
          </p:cNvSpPr>
          <p:nvPr>
            <p:ph type="pic" sz="quarter" idx="13"/>
          </p:nvPr>
        </p:nvSpPr>
        <p:spPr>
          <a:xfrm>
            <a:off x="731521" y="2295144"/>
            <a:ext cx="3490176" cy="4041648"/>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lvl1pPr marL="0" indent="0">
              <a:buNone/>
              <a:defRPr/>
            </a:lvl1pPr>
          </a:lstStyle>
          <a:p>
            <a:endParaRPr lang="en-US" dirty="0"/>
          </a:p>
        </p:txBody>
      </p:sp>
      <p:sp>
        <p:nvSpPr>
          <p:cNvPr id="8" name="Content Placeholder 7">
            <a:extLst>
              <a:ext uri="{FF2B5EF4-FFF2-40B4-BE49-F238E27FC236}">
                <a16:creationId xmlns:a16="http://schemas.microsoft.com/office/drawing/2014/main" id="{83F7B03F-5EDA-605B-1A2E-F48896E48939}"/>
              </a:ext>
            </a:extLst>
          </p:cNvPr>
          <p:cNvSpPr>
            <a:spLocks noGrp="1"/>
          </p:cNvSpPr>
          <p:nvPr>
            <p:ph sz="quarter" idx="14"/>
          </p:nvPr>
        </p:nvSpPr>
        <p:spPr>
          <a:xfrm>
            <a:off x="5016500" y="549275"/>
            <a:ext cx="6561138" cy="57594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D73859A7-84EB-4384-87AF-59CC16704CF8}" type="datetime1">
              <a:rPr lang="en-US" smtClean="0"/>
              <a:t>8/14/25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87380775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itle" preserve="1">
  <p:cSld name="Big Number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539496" y="566928"/>
            <a:ext cx="10826496" cy="4334256"/>
          </a:xfrm>
        </p:spPr>
        <p:txBody>
          <a:bodyPr anchor="b">
            <a:normAutofit/>
          </a:bodyPr>
          <a:lstStyle>
            <a:lvl1pPr algn="l">
              <a:defRPr sz="23200">
                <a:solidFill>
                  <a:schemeClr val="accent1">
                    <a:lumMod val="75000"/>
                  </a:schemeClr>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694944" y="4718304"/>
            <a:ext cx="5897880" cy="1353312"/>
          </a:xfrm>
        </p:spPr>
        <p:txBody>
          <a:bodyPr anchor="t">
            <a:normAutofit/>
          </a:bodyPr>
          <a:lstStyle>
            <a:lvl1pPr marL="0" indent="0" algn="l">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5AD3D17-73C9-402C-91E7-BA73E6829C50}"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54468527"/>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Big Number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accent1">
                    <a:lumMod val="75000"/>
                  </a:schemeClr>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buNone/>
              <a:defRPr sz="2800" cap="none" baseline="0">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C77A7CDD-9512-40CC-9351-FC0DE186CFBD}"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111760160"/>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Big Number 3">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93814EA-F598-EBFD-83D1-6782D7CBB598}"/>
              </a:ext>
            </a:extLst>
          </p:cNvPr>
          <p:cNvSpPr/>
          <p:nvPr userDrawn="1"/>
        </p:nvSpPr>
        <p:spPr>
          <a:xfrm>
            <a:off x="0" y="0"/>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822960" y="603504"/>
            <a:ext cx="10543032" cy="4206240"/>
          </a:xfrm>
        </p:spPr>
        <p:txBody>
          <a:bodyPr anchor="b">
            <a:normAutofit/>
          </a:bodyPr>
          <a:lstStyle>
            <a:lvl1pPr algn="ctr">
              <a:defRPr sz="23200">
                <a:solidFill>
                  <a:schemeClr val="tx1"/>
                </a:solidFill>
              </a:defRPr>
            </a:lvl1pPr>
          </a:lstStyle>
          <a:p>
            <a:r>
              <a:rPr lang="en-US" dirty="0"/>
              <a:t>##%</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377440" y="4809744"/>
            <a:ext cx="7525512" cy="1545336"/>
          </a:xfrm>
        </p:spPr>
        <p:txBody>
          <a:bodyPr anchor="t">
            <a:normAutofit/>
          </a:bodyPr>
          <a:lstStyle>
            <a:lvl1pPr marL="0" indent="0" algn="ctr">
              <a:buNone/>
              <a:defRPr sz="2800" cap="none" baseline="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lvl1pPr>
              <a:defRPr>
                <a:solidFill>
                  <a:schemeClr val="tx1"/>
                </a:solidFill>
              </a:defRPr>
            </a:lvl1pPr>
          </a:lstStyle>
          <a:p>
            <a:fld id="{483EFCC7-B7E8-4ABE-BBCB-C75FD27800CD}"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lvl1pPr>
              <a:defRPr>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lvl1pPr>
              <a:defRPr>
                <a:solidFill>
                  <a:schemeClr val="tx1"/>
                </a:solidFill>
              </a:defRPr>
            </a:lvl1pPr>
          </a:lstStyle>
          <a:p>
            <a:fld id="{CC057153-B650-4DEB-B370-79DDCFDCE934}" type="slidenum">
              <a:rPr lang="en-US" smtClean="0"/>
              <a:pPr/>
              <a:t>‹#›</a:t>
            </a:fld>
            <a:endParaRPr lang="en-US" dirty="0"/>
          </a:p>
        </p:txBody>
      </p:sp>
    </p:spTree>
    <p:extLst>
      <p:ext uri="{BB962C8B-B14F-4D97-AF65-F5344CB8AC3E}">
        <p14:creationId xmlns:p14="http://schemas.microsoft.com/office/powerpoint/2010/main" val="135209648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Statem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221EB5-8556-FBD7-00D5-D69AC8E7E73A}"/>
              </a:ext>
            </a:extLst>
          </p:cNvPr>
          <p:cNvSpPr>
            <a:spLocks noGrp="1"/>
          </p:cNvSpPr>
          <p:nvPr>
            <p:ph type="title"/>
          </p:nvPr>
        </p:nvSpPr>
        <p:spPr>
          <a:xfrm>
            <a:off x="612648" y="-1133856"/>
            <a:ext cx="10652760" cy="1133856"/>
          </a:xfrm>
        </p:spPr>
        <p:txBody>
          <a:bodyPr/>
          <a:lstStyle/>
          <a:p>
            <a:r>
              <a:rPr lang="en-US"/>
              <a:t>Click to edit Master title style</a:t>
            </a:r>
          </a:p>
        </p:txBody>
      </p:sp>
      <p:sp>
        <p:nvSpPr>
          <p:cNvPr id="3" name="Date Placeholder 2">
            <a:extLst>
              <a:ext uri="{FF2B5EF4-FFF2-40B4-BE49-F238E27FC236}">
                <a16:creationId xmlns:a16="http://schemas.microsoft.com/office/drawing/2014/main" id="{67F688C7-1128-9027-65E4-A17BBE7DDDF0}"/>
              </a:ext>
            </a:extLst>
          </p:cNvPr>
          <p:cNvSpPr>
            <a:spLocks noGrp="1"/>
          </p:cNvSpPr>
          <p:nvPr>
            <p:ph type="dt" sz="half" idx="10"/>
          </p:nvPr>
        </p:nvSpPr>
        <p:spPr/>
        <p:txBody>
          <a:bodyPr/>
          <a:lstStyle/>
          <a:p>
            <a:fld id="{507735E4-737B-43D4-B991-92C3D63DE68F}" type="datetime1">
              <a:rPr lang="en-US" smtClean="0"/>
              <a:t>8/14/25</a:t>
            </a:fld>
            <a:endParaRPr lang="en-US" dirty="0"/>
          </a:p>
        </p:txBody>
      </p:sp>
      <p:sp>
        <p:nvSpPr>
          <p:cNvPr id="4" name="Footer Placeholder 3">
            <a:extLst>
              <a:ext uri="{FF2B5EF4-FFF2-40B4-BE49-F238E27FC236}">
                <a16:creationId xmlns:a16="http://schemas.microsoft.com/office/drawing/2014/main" id="{3D56E87B-2252-4382-E6E7-15A81BCC8029}"/>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8C1C6A68-1AC4-7B10-CD66-D67327434E62}"/>
              </a:ext>
            </a:extLst>
          </p:cNvPr>
          <p:cNvSpPr>
            <a:spLocks noGrp="1"/>
          </p:cNvSpPr>
          <p:nvPr>
            <p:ph type="sldNum" sz="quarter" idx="12"/>
          </p:nvPr>
        </p:nvSpPr>
        <p:spPr/>
        <p:txBody>
          <a:bodyPr/>
          <a:lstStyle/>
          <a:p>
            <a:fld id="{CC057153-B650-4DEB-B370-79DDCFDCE934}" type="slidenum">
              <a:rPr lang="en-US" smtClean="0"/>
              <a:pPr/>
              <a:t>‹#›</a:t>
            </a:fld>
            <a:endParaRPr lang="en-US" dirty="0"/>
          </a:p>
        </p:txBody>
      </p:sp>
      <p:sp>
        <p:nvSpPr>
          <p:cNvPr id="7" name="Content Placeholder 6">
            <a:extLst>
              <a:ext uri="{FF2B5EF4-FFF2-40B4-BE49-F238E27FC236}">
                <a16:creationId xmlns:a16="http://schemas.microsoft.com/office/drawing/2014/main" id="{3E4E45FF-53F3-89B1-B969-C440DC819EF4}"/>
              </a:ext>
            </a:extLst>
          </p:cNvPr>
          <p:cNvSpPr>
            <a:spLocks noGrp="1"/>
          </p:cNvSpPr>
          <p:nvPr>
            <p:ph sz="quarter" idx="13" hasCustomPrompt="1"/>
          </p:nvPr>
        </p:nvSpPr>
        <p:spPr>
          <a:xfrm>
            <a:off x="612648" y="548640"/>
            <a:ext cx="8266176" cy="5605272"/>
          </a:xfrm>
        </p:spPr>
        <p:txBody>
          <a:bodyPr anchor="t">
            <a:noAutofit/>
          </a:bodyPr>
          <a:lstStyle>
            <a:lvl1pPr marL="0" indent="0">
              <a:lnSpc>
                <a:spcPct val="100000"/>
              </a:lnSpc>
              <a:buNone/>
              <a:defRPr sz="5000" b="1"/>
            </a:lvl1pPr>
            <a:lvl2pPr marL="228600" indent="0">
              <a:lnSpc>
                <a:spcPct val="100000"/>
              </a:lnSpc>
              <a:buNone/>
              <a:defRPr sz="4400" b="1"/>
            </a:lvl2pPr>
            <a:lvl3pPr marL="457200" indent="0">
              <a:lnSpc>
                <a:spcPct val="100000"/>
              </a:lnSpc>
              <a:buNone/>
              <a:defRPr sz="4000" b="1"/>
            </a:lvl3pPr>
            <a:lvl4pPr marL="685800" indent="0">
              <a:lnSpc>
                <a:spcPct val="100000"/>
              </a:lnSpc>
              <a:buNone/>
              <a:defRPr sz="3600" b="1"/>
            </a:lvl4pPr>
            <a:lvl5pPr marL="914400" indent="0">
              <a:lnSpc>
                <a:spcPct val="100000"/>
              </a:lnSpc>
              <a:buNone/>
              <a:defRPr sz="3200" b="1"/>
            </a:lvl5pPr>
          </a:lstStyle>
          <a:p>
            <a:pPr lvl="0"/>
            <a:r>
              <a:rPr lang="en-US"/>
              <a:t>Click to edit Statement</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783138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Photo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5218032"/>
            <a:ext cx="11460480" cy="786384"/>
          </a:xfrm>
        </p:spPr>
        <p:txBody>
          <a:bodyPr anchor="b">
            <a:normAutofit/>
          </a:bodyPr>
          <a:lstStyle>
            <a:lvl1pPr algn="l">
              <a:defRPr sz="40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5972629"/>
            <a:ext cx="11460480" cy="480373"/>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12191999" cy="4986425"/>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1AA6C9C7-A264-237A-7F3C-46E6A7A9646D}"/>
              </a:ext>
            </a:extLst>
          </p:cNvPr>
          <p:cNvSpPr>
            <a:spLocks noGrp="1"/>
          </p:cNvSpPr>
          <p:nvPr>
            <p:ph type="dt" sz="half" idx="14"/>
          </p:nvPr>
        </p:nvSpPr>
        <p:spPr/>
        <p:txBody>
          <a:bodyPr/>
          <a:lstStyle/>
          <a:p>
            <a:fld id="{C72BE8CE-6011-4887-8688-8D57691F11AD}" type="datetime1">
              <a:rPr lang="en-US" smtClean="0"/>
              <a:t>8/14/25</a:t>
            </a:fld>
            <a:endParaRPr lang="en-US" dirty="0"/>
          </a:p>
        </p:txBody>
      </p:sp>
      <p:sp>
        <p:nvSpPr>
          <p:cNvPr id="8" name="Footer Placeholder 7">
            <a:extLst>
              <a:ext uri="{FF2B5EF4-FFF2-40B4-BE49-F238E27FC236}">
                <a16:creationId xmlns:a16="http://schemas.microsoft.com/office/drawing/2014/main" id="{1B5B8C48-05E9-5280-3F6A-22F8BCBB477E}"/>
              </a:ext>
            </a:extLst>
          </p:cNvPr>
          <p:cNvSpPr>
            <a:spLocks noGrp="1"/>
          </p:cNvSpPr>
          <p:nvPr>
            <p:ph type="ftr" sz="quarter" idx="15"/>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47BC820F-C031-6832-5CA0-B972903E0D5F}"/>
              </a:ext>
            </a:extLst>
          </p:cNvPr>
          <p:cNvSpPr>
            <a:spLocks noGrp="1"/>
          </p:cNvSpPr>
          <p:nvPr>
            <p:ph type="sldNum" sz="quarter" idx="16"/>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40176852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type="title" preserve="1">
  <p:cSld name="Quot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188720"/>
            <a:ext cx="9198864" cy="3657600"/>
          </a:xfrm>
        </p:spPr>
        <p:txBody>
          <a:bodyPr anchor="ctr">
            <a:normAutofit/>
          </a:bodyPr>
          <a:lstStyle>
            <a:lvl1pPr marL="137160" indent="-137160" algn="l">
              <a:lnSpc>
                <a:spcPct val="100000"/>
              </a:lnSpc>
              <a:defRPr sz="40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654972" y="5428752"/>
            <a:ext cx="9043508" cy="466344"/>
          </a:xfrm>
        </p:spPr>
        <p:txBody>
          <a:bodyPr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4D63035D-22A0-4334-A9AE-2457016C8B47}"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7956511"/>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type="title" preserve="1">
  <p:cSld name="Quote 2">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E66BBE-3119-84C9-214F-FCCB3DF5A6F1}"/>
              </a:ext>
            </a:extLst>
          </p:cNvPr>
          <p:cNvSpPr/>
          <p:nvPr userDrawn="1"/>
        </p:nvSpPr>
        <p:spPr>
          <a:xfrm>
            <a:off x="0" y="1"/>
            <a:ext cx="12192000" cy="6858000"/>
          </a:xfrm>
          <a:prstGeom prst="rect">
            <a:avLst/>
          </a:prstGeom>
          <a:solidFill>
            <a:schemeClr val="accent1">
              <a:lumMod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1499616" y="1344168"/>
            <a:ext cx="9198864" cy="3291840"/>
          </a:xfrm>
        </p:spPr>
        <p:txBody>
          <a:bodyPr anchor="ctr">
            <a:normAutofit/>
          </a:bodyPr>
          <a:lstStyle>
            <a:lvl1pPr marL="137160" indent="-137160" algn="l">
              <a:lnSpc>
                <a:spcPct val="100000"/>
              </a:lnSpc>
              <a:defRPr sz="40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1655064" y="5349240"/>
            <a:ext cx="9043416" cy="466344"/>
          </a:xfrm>
        </p:spPr>
        <p:txBody>
          <a:bodyPr anchor="ctr">
            <a:normAutofit/>
          </a:bodyPr>
          <a:lstStyle>
            <a:lvl1pPr marL="0" indent="0" algn="l">
              <a:buNone/>
              <a:defRPr sz="2200" b="1">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29247CA6-BC1D-429A-A289-4E939E49554A}"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869324475"/>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type="title" preserve="1">
  <p:cSld name="Quote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hasCustomPrompt="1"/>
          </p:nvPr>
        </p:nvSpPr>
        <p:spPr>
          <a:xfrm>
            <a:off x="612648" y="1234440"/>
            <a:ext cx="8961120" cy="3169920"/>
          </a:xfrm>
        </p:spPr>
        <p:txBody>
          <a:bodyPr anchor="ctr">
            <a:normAutofit/>
          </a:bodyPr>
          <a:lstStyle>
            <a:lvl1pPr marL="137160" indent="-137160" algn="l">
              <a:lnSpc>
                <a:spcPct val="100000"/>
              </a:lnSpc>
              <a:defRPr sz="4400" b="0"/>
            </a:lvl1pPr>
          </a:lstStyle>
          <a:p>
            <a:r>
              <a:rPr lang="en-US" dirty="0"/>
              <a:t>Click to edit Quote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hasCustomPrompt="1"/>
          </p:nvPr>
        </p:nvSpPr>
        <p:spPr>
          <a:xfrm>
            <a:off x="766651" y="5669280"/>
            <a:ext cx="8807117" cy="466344"/>
          </a:xfrm>
        </p:spPr>
        <p:txBody>
          <a:bodyPr anchor="ctr">
            <a:normAutofit/>
          </a:bodyPr>
          <a:lstStyle>
            <a:lvl1pPr marL="0" indent="0" algn="l">
              <a:buNone/>
              <a:defRPr sz="2200" b="1">
                <a:solidFill>
                  <a:schemeClr val="accent1">
                    <a:lumMod val="7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Quote Author</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DF8418BD-2BA9-41CB-AB89-625779A7563D}"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678602919"/>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F3BB49-A328-F121-7F27-DEB7C3CC2B0F}"/>
              </a:ext>
            </a:extLst>
          </p:cNvPr>
          <p:cNvSpPr>
            <a:spLocks noGrp="1"/>
          </p:cNvSpPr>
          <p:nvPr>
            <p:ph type="title"/>
          </p:nvPr>
        </p:nvSpPr>
        <p:spPr>
          <a:xfrm>
            <a:off x="612648" y="548640"/>
            <a:ext cx="10741152" cy="1132258"/>
          </a:xfrm>
        </p:spPr>
        <p:txBody>
          <a:bodyPr/>
          <a:lstStyle/>
          <a:p>
            <a:r>
              <a:rPr lang="en-US"/>
              <a:t>Click to edit Master title style</a:t>
            </a:r>
          </a:p>
        </p:txBody>
      </p:sp>
      <p:sp>
        <p:nvSpPr>
          <p:cNvPr id="9" name="Text Placeholder 8">
            <a:extLst>
              <a:ext uri="{FF2B5EF4-FFF2-40B4-BE49-F238E27FC236}">
                <a16:creationId xmlns:a16="http://schemas.microsoft.com/office/drawing/2014/main" id="{84DC103C-4E45-07FA-2734-5BAE2624DC48}"/>
              </a:ext>
            </a:extLst>
          </p:cNvPr>
          <p:cNvSpPr>
            <a:spLocks noGrp="1"/>
          </p:cNvSpPr>
          <p:nvPr>
            <p:ph type="body" sz="quarter" idx="13"/>
          </p:nvPr>
        </p:nvSpPr>
        <p:spPr>
          <a:xfrm>
            <a:off x="612775"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Text Placeholder 10">
            <a:extLst>
              <a:ext uri="{FF2B5EF4-FFF2-40B4-BE49-F238E27FC236}">
                <a16:creationId xmlns:a16="http://schemas.microsoft.com/office/drawing/2014/main" id="{288F1ED9-CE64-0191-F909-FDC002A7456F}"/>
              </a:ext>
            </a:extLst>
          </p:cNvPr>
          <p:cNvSpPr>
            <a:spLocks noGrp="1"/>
          </p:cNvSpPr>
          <p:nvPr>
            <p:ph type="body" sz="quarter" idx="14"/>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7D0B7E-1A60-DA52-6965-92412B1C2F9F}"/>
              </a:ext>
            </a:extLst>
          </p:cNvPr>
          <p:cNvSpPr>
            <a:spLocks noGrp="1"/>
          </p:cNvSpPr>
          <p:nvPr>
            <p:ph type="dt" sz="half" idx="10"/>
          </p:nvPr>
        </p:nvSpPr>
        <p:spPr/>
        <p:txBody>
          <a:bodyPr/>
          <a:lstStyle/>
          <a:p>
            <a:fld id="{9E765B10-D26A-480A-9509-A9831C5E60D8}" type="datetime1">
              <a:rPr lang="en-US" smtClean="0"/>
              <a:t>8/14/25</a:t>
            </a:fld>
            <a:endParaRPr lang="en-US" dirty="0"/>
          </a:p>
        </p:txBody>
      </p:sp>
      <p:sp>
        <p:nvSpPr>
          <p:cNvPr id="6" name="Footer Placeholder 5">
            <a:extLst>
              <a:ext uri="{FF2B5EF4-FFF2-40B4-BE49-F238E27FC236}">
                <a16:creationId xmlns:a16="http://schemas.microsoft.com/office/drawing/2014/main" id="{C2BDD5A2-CE3E-3215-6DAA-F75C0D1229DA}"/>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B1B822F1-284A-1786-FAF2-72129E2FE64D}"/>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77083495"/>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EE969-634D-6E32-D227-18E9282C6F9E}"/>
              </a:ext>
            </a:extLst>
          </p:cNvPr>
          <p:cNvSpPr>
            <a:spLocks noGrp="1"/>
          </p:cNvSpPr>
          <p:nvPr>
            <p:ph type="title"/>
          </p:nvPr>
        </p:nvSpPr>
        <p:spPr>
          <a:xfrm>
            <a:off x="609600" y="547396"/>
            <a:ext cx="10745788" cy="1143292"/>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61CD26D4-290A-F0ED-7D62-41EDA6FEC2B9}"/>
              </a:ext>
            </a:extLst>
          </p:cNvPr>
          <p:cNvSpPr>
            <a:spLocks noGrp="1"/>
          </p:cNvSpPr>
          <p:nvPr>
            <p:ph type="body" idx="1"/>
          </p:nvPr>
        </p:nvSpPr>
        <p:spPr>
          <a:xfrm>
            <a:off x="609600" y="1685735"/>
            <a:ext cx="5157787"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Text Placeholder 10">
            <a:extLst>
              <a:ext uri="{FF2B5EF4-FFF2-40B4-BE49-F238E27FC236}">
                <a16:creationId xmlns:a16="http://schemas.microsoft.com/office/drawing/2014/main" id="{F86E5640-DE07-46FE-2EFB-FCD8C5238DC9}"/>
              </a:ext>
            </a:extLst>
          </p:cNvPr>
          <p:cNvSpPr>
            <a:spLocks noGrp="1"/>
          </p:cNvSpPr>
          <p:nvPr>
            <p:ph type="body" sz="quarter" idx="13"/>
          </p:nvPr>
        </p:nvSpPr>
        <p:spPr>
          <a:xfrm>
            <a:off x="609600" y="2387600"/>
            <a:ext cx="5157788" cy="3763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536620-C4F3-EEC3-DBF1-05196B1CBB55}"/>
              </a:ext>
            </a:extLst>
          </p:cNvPr>
          <p:cNvSpPr>
            <a:spLocks noGrp="1"/>
          </p:cNvSpPr>
          <p:nvPr>
            <p:ph type="body" sz="quarter" idx="3"/>
          </p:nvPr>
        </p:nvSpPr>
        <p:spPr>
          <a:xfrm>
            <a:off x="6172200" y="1685735"/>
            <a:ext cx="5183188" cy="559834"/>
          </a:xfrm>
        </p:spPr>
        <p:txBody>
          <a:bodyPr anchor="b">
            <a:normAutofit/>
          </a:bodyPr>
          <a:lstStyle>
            <a:lvl1pPr marL="0" indent="0">
              <a:lnSpc>
                <a:spcPct val="90000"/>
              </a:lnSpc>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Text Placeholder 12">
            <a:extLst>
              <a:ext uri="{FF2B5EF4-FFF2-40B4-BE49-F238E27FC236}">
                <a16:creationId xmlns:a16="http://schemas.microsoft.com/office/drawing/2014/main" id="{20D5795C-6228-AA6F-1CF7-AD7010686BC6}"/>
              </a:ext>
            </a:extLst>
          </p:cNvPr>
          <p:cNvSpPr>
            <a:spLocks noGrp="1"/>
          </p:cNvSpPr>
          <p:nvPr>
            <p:ph type="body" sz="quarter" idx="14"/>
          </p:nvPr>
        </p:nvSpPr>
        <p:spPr>
          <a:xfrm>
            <a:off x="6172200" y="2387600"/>
            <a:ext cx="5183188" cy="37639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E3B3581-658A-8487-F9CB-E79F2BFF27E4}"/>
              </a:ext>
            </a:extLst>
          </p:cNvPr>
          <p:cNvSpPr>
            <a:spLocks noGrp="1"/>
          </p:cNvSpPr>
          <p:nvPr>
            <p:ph type="dt" sz="half" idx="10"/>
          </p:nvPr>
        </p:nvSpPr>
        <p:spPr/>
        <p:txBody>
          <a:bodyPr/>
          <a:lstStyle/>
          <a:p>
            <a:fld id="{5BCCB42A-67CE-499B-A4FA-7D4E4469B142}" type="datetime1">
              <a:rPr lang="en-US" smtClean="0"/>
              <a:t>8/14/25</a:t>
            </a:fld>
            <a:endParaRPr lang="en-US" dirty="0"/>
          </a:p>
        </p:txBody>
      </p:sp>
      <p:sp>
        <p:nvSpPr>
          <p:cNvPr id="8" name="Footer Placeholder 7">
            <a:extLst>
              <a:ext uri="{FF2B5EF4-FFF2-40B4-BE49-F238E27FC236}">
                <a16:creationId xmlns:a16="http://schemas.microsoft.com/office/drawing/2014/main" id="{949D76D8-9033-26CF-BF4C-AECCC685C177}"/>
              </a:ext>
            </a:extLst>
          </p:cNvPr>
          <p:cNvSpPr>
            <a:spLocks noGrp="1"/>
          </p:cNvSpPr>
          <p:nvPr>
            <p:ph type="ftr" sz="quarter" idx="11"/>
          </p:nvPr>
        </p:nvSpPr>
        <p:spPr/>
        <p:txBody>
          <a:bodyPr/>
          <a:lstStyle/>
          <a:p>
            <a:r>
              <a:rPr lang="en-US" dirty="0"/>
              <a:t>Sample Footer Text</a:t>
            </a:r>
          </a:p>
        </p:txBody>
      </p:sp>
      <p:sp>
        <p:nvSpPr>
          <p:cNvPr id="9" name="Slide Number Placeholder 8">
            <a:extLst>
              <a:ext uri="{FF2B5EF4-FFF2-40B4-BE49-F238E27FC236}">
                <a16:creationId xmlns:a16="http://schemas.microsoft.com/office/drawing/2014/main" id="{E02A06B8-CC1D-542F-D8EB-7625046B91D2}"/>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43825818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6A9F42-7FF7-F803-C075-BC4968D35E3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89E8268-7232-2944-F1BD-399F9419B563}"/>
              </a:ext>
            </a:extLst>
          </p:cNvPr>
          <p:cNvSpPr>
            <a:spLocks noGrp="1"/>
          </p:cNvSpPr>
          <p:nvPr>
            <p:ph type="dt" sz="half" idx="10"/>
          </p:nvPr>
        </p:nvSpPr>
        <p:spPr/>
        <p:txBody>
          <a:bodyPr/>
          <a:lstStyle/>
          <a:p>
            <a:fld id="{EF9E5040-F7E0-40EC-B8E9-CED28200FAA3}" type="datetime1">
              <a:rPr lang="en-US" smtClean="0"/>
              <a:t>8/14/25</a:t>
            </a:fld>
            <a:endParaRPr lang="en-US" dirty="0"/>
          </a:p>
        </p:txBody>
      </p:sp>
      <p:sp>
        <p:nvSpPr>
          <p:cNvPr id="4" name="Footer Placeholder 3">
            <a:extLst>
              <a:ext uri="{FF2B5EF4-FFF2-40B4-BE49-F238E27FC236}">
                <a16:creationId xmlns:a16="http://schemas.microsoft.com/office/drawing/2014/main" id="{6B968DDD-323F-89A1-84E3-DDBA626D9386}"/>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98FBDC76-671D-1671-DCE2-D5658BD40E29}"/>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6496913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9BC4D82-0182-501C-9231-46767680476E}"/>
              </a:ext>
            </a:extLst>
          </p:cNvPr>
          <p:cNvSpPr>
            <a:spLocks noGrp="1"/>
          </p:cNvSpPr>
          <p:nvPr>
            <p:ph type="dt" sz="half" idx="10"/>
          </p:nvPr>
        </p:nvSpPr>
        <p:spPr/>
        <p:txBody>
          <a:bodyPr/>
          <a:lstStyle/>
          <a:p>
            <a:fld id="{87CFF128-BAC7-4E0D-8F77-28A571D93B6F}" type="datetime1">
              <a:rPr lang="en-US" smtClean="0"/>
              <a:t>8/14/25</a:t>
            </a:fld>
            <a:endParaRPr lang="en-US" dirty="0"/>
          </a:p>
        </p:txBody>
      </p:sp>
      <p:sp>
        <p:nvSpPr>
          <p:cNvPr id="3" name="Footer Placeholder 2">
            <a:extLst>
              <a:ext uri="{FF2B5EF4-FFF2-40B4-BE49-F238E27FC236}">
                <a16:creationId xmlns:a16="http://schemas.microsoft.com/office/drawing/2014/main" id="{10EAA6C9-A7F3-19F1-D17C-A1D83FAF553F}"/>
              </a:ext>
            </a:extLst>
          </p:cNvPr>
          <p:cNvSpPr>
            <a:spLocks noGrp="1"/>
          </p:cNvSpPr>
          <p:nvPr>
            <p:ph type="ftr" sz="quarter" idx="11"/>
          </p:nvPr>
        </p:nvSpPr>
        <p:spPr/>
        <p:txBody>
          <a:bodyPr/>
          <a:lstStyle/>
          <a:p>
            <a:r>
              <a:rPr lang="en-US" dirty="0"/>
              <a:t>Sample Footer Text</a:t>
            </a:r>
          </a:p>
        </p:txBody>
      </p:sp>
      <p:sp>
        <p:nvSpPr>
          <p:cNvPr id="4" name="Slide Number Placeholder 3">
            <a:extLst>
              <a:ext uri="{FF2B5EF4-FFF2-40B4-BE49-F238E27FC236}">
                <a16:creationId xmlns:a16="http://schemas.microsoft.com/office/drawing/2014/main" id="{34EBB816-1B94-116F-92D4-6043AE9E0C6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029174589"/>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50C37F-77BE-E128-4248-D001C39E79C6}"/>
              </a:ext>
            </a:extLst>
          </p:cNvPr>
          <p:cNvSpPr>
            <a:spLocks noGrp="1"/>
          </p:cNvSpPr>
          <p:nvPr>
            <p:ph type="title"/>
          </p:nvPr>
        </p:nvSpPr>
        <p:spPr>
          <a:xfrm>
            <a:off x="612648" y="553616"/>
            <a:ext cx="3595634" cy="1757505"/>
          </a:xfrm>
        </p:spPr>
        <p:txBody>
          <a:bodyPr anchor="t">
            <a:normAutofit/>
          </a:bodyPr>
          <a:lstStyle>
            <a:lvl1pPr>
              <a:defRPr sz="2800"/>
            </a:lvl1pPr>
          </a:lstStyle>
          <a:p>
            <a:r>
              <a:rPr lang="en-US" dirty="0"/>
              <a:t>Click to edit Master title style</a:t>
            </a:r>
          </a:p>
        </p:txBody>
      </p:sp>
      <p:sp>
        <p:nvSpPr>
          <p:cNvPr id="4" name="Text Placeholder 3">
            <a:extLst>
              <a:ext uri="{FF2B5EF4-FFF2-40B4-BE49-F238E27FC236}">
                <a16:creationId xmlns:a16="http://schemas.microsoft.com/office/drawing/2014/main" id="{EC0EEBFB-2026-6A35-33ED-F008376B67A0}"/>
              </a:ext>
            </a:extLst>
          </p:cNvPr>
          <p:cNvSpPr>
            <a:spLocks noGrp="1"/>
          </p:cNvSpPr>
          <p:nvPr>
            <p:ph type="body" sz="half" idx="2"/>
          </p:nvPr>
        </p:nvSpPr>
        <p:spPr>
          <a:xfrm>
            <a:off x="612648" y="2311121"/>
            <a:ext cx="3595634" cy="3993263"/>
          </a:xfrm>
        </p:spPr>
        <p:txBody>
          <a:bodyPr anchor="t">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a:extLst>
              <a:ext uri="{FF2B5EF4-FFF2-40B4-BE49-F238E27FC236}">
                <a16:creationId xmlns:a16="http://schemas.microsoft.com/office/drawing/2014/main" id="{2F3B20A8-A604-C977-02C0-083BA8663484}"/>
              </a:ext>
            </a:extLst>
          </p:cNvPr>
          <p:cNvSpPr>
            <a:spLocks noGrp="1"/>
          </p:cNvSpPr>
          <p:nvPr>
            <p:ph idx="1"/>
          </p:nvPr>
        </p:nvSpPr>
        <p:spPr>
          <a:xfrm>
            <a:off x="5134708" y="553615"/>
            <a:ext cx="6440258" cy="5755109"/>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3F05638-7A56-469A-825A-1DFA600254C8}"/>
              </a:ext>
            </a:extLst>
          </p:cNvPr>
          <p:cNvSpPr>
            <a:spLocks noGrp="1"/>
          </p:cNvSpPr>
          <p:nvPr>
            <p:ph type="dt" sz="half" idx="10"/>
          </p:nvPr>
        </p:nvSpPr>
        <p:spPr/>
        <p:txBody>
          <a:bodyPr/>
          <a:lstStyle/>
          <a:p>
            <a:fld id="{12DB3EA1-DD0C-4B8D-8364-52024B4530F1}" type="datetime1">
              <a:rPr lang="en-US" smtClean="0"/>
              <a:t>8/14/25</a:t>
            </a:fld>
            <a:endParaRPr lang="en-US" dirty="0"/>
          </a:p>
        </p:txBody>
      </p:sp>
      <p:sp>
        <p:nvSpPr>
          <p:cNvPr id="6" name="Footer Placeholder 5">
            <a:extLst>
              <a:ext uri="{FF2B5EF4-FFF2-40B4-BE49-F238E27FC236}">
                <a16:creationId xmlns:a16="http://schemas.microsoft.com/office/drawing/2014/main" id="{9C85A215-184B-2105-0279-ED02F6445831}"/>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32C7CA46-892B-253A-3A28-7414E17B837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96599071"/>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B06A09-98CF-FAC2-3708-AECC4360C651}"/>
              </a:ext>
            </a:extLst>
          </p:cNvPr>
          <p:cNvSpPr>
            <a:spLocks noGrp="1"/>
          </p:cNvSpPr>
          <p:nvPr>
            <p:ph type="title"/>
          </p:nvPr>
        </p:nvSpPr>
        <p:spPr>
          <a:xfrm>
            <a:off x="612648" y="557784"/>
            <a:ext cx="3595634" cy="2212313"/>
          </a:xfrm>
        </p:spPr>
        <p:txBody>
          <a:bodyPr anchor="t">
            <a:normAutofit/>
          </a:bodyPr>
          <a:lstStyle>
            <a:lvl1pPr>
              <a:defRPr sz="2800"/>
            </a:lvl1pPr>
          </a:lstStyle>
          <a:p>
            <a:r>
              <a:rPr lang="en-US" dirty="0"/>
              <a:t>Click to edit Master title style</a:t>
            </a:r>
          </a:p>
        </p:txBody>
      </p:sp>
      <p:sp>
        <p:nvSpPr>
          <p:cNvPr id="4" name="Text Placeholder 3">
            <a:extLst>
              <a:ext uri="{FF2B5EF4-FFF2-40B4-BE49-F238E27FC236}">
                <a16:creationId xmlns:a16="http://schemas.microsoft.com/office/drawing/2014/main" id="{F32C4A61-EF2A-C5A5-B150-4448600B3937}"/>
              </a:ext>
            </a:extLst>
          </p:cNvPr>
          <p:cNvSpPr>
            <a:spLocks noGrp="1"/>
          </p:cNvSpPr>
          <p:nvPr>
            <p:ph type="body" sz="half" idx="2"/>
          </p:nvPr>
        </p:nvSpPr>
        <p:spPr>
          <a:xfrm>
            <a:off x="612648" y="2826137"/>
            <a:ext cx="3585586" cy="3434638"/>
          </a:xfrm>
        </p:spPr>
        <p:txBody>
          <a:bodyPr anchor="b"/>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a:extLst>
              <a:ext uri="{FF2B5EF4-FFF2-40B4-BE49-F238E27FC236}">
                <a16:creationId xmlns:a16="http://schemas.microsoft.com/office/drawing/2014/main" id="{9571C769-CEC8-962A-01E6-15B0E056791E}"/>
              </a:ext>
            </a:extLst>
          </p:cNvPr>
          <p:cNvSpPr>
            <a:spLocks noGrp="1"/>
          </p:cNvSpPr>
          <p:nvPr>
            <p:ph type="pic" idx="1"/>
          </p:nvPr>
        </p:nvSpPr>
        <p:spPr>
          <a:xfrm>
            <a:off x="5063319" y="557784"/>
            <a:ext cx="6519080" cy="5779007"/>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5" name="Date Placeholder 4">
            <a:extLst>
              <a:ext uri="{FF2B5EF4-FFF2-40B4-BE49-F238E27FC236}">
                <a16:creationId xmlns:a16="http://schemas.microsoft.com/office/drawing/2014/main" id="{920B235E-39C7-4C78-20EF-DB48ECD9CB90}"/>
              </a:ext>
            </a:extLst>
          </p:cNvPr>
          <p:cNvSpPr>
            <a:spLocks noGrp="1"/>
          </p:cNvSpPr>
          <p:nvPr>
            <p:ph type="dt" sz="half" idx="10"/>
          </p:nvPr>
        </p:nvSpPr>
        <p:spPr/>
        <p:txBody>
          <a:bodyPr/>
          <a:lstStyle/>
          <a:p>
            <a:fld id="{3D157344-9CC7-412D-8C20-072BE86D5A11}" type="datetime1">
              <a:rPr lang="en-US" smtClean="0"/>
              <a:t>8/14/25</a:t>
            </a:fld>
            <a:endParaRPr lang="en-US" dirty="0"/>
          </a:p>
        </p:txBody>
      </p:sp>
      <p:sp>
        <p:nvSpPr>
          <p:cNvPr id="6" name="Footer Placeholder 5">
            <a:extLst>
              <a:ext uri="{FF2B5EF4-FFF2-40B4-BE49-F238E27FC236}">
                <a16:creationId xmlns:a16="http://schemas.microsoft.com/office/drawing/2014/main" id="{7FDC75DA-9A78-9AB9-7171-95A08CC51C56}"/>
              </a:ext>
            </a:extLst>
          </p:cNvPr>
          <p:cNvSpPr>
            <a:spLocks noGrp="1"/>
          </p:cNvSpPr>
          <p:nvPr>
            <p:ph type="ftr" sz="quarter" idx="11"/>
          </p:nvPr>
        </p:nvSpPr>
        <p:spPr/>
        <p:txBody>
          <a:bodyPr/>
          <a:lstStyle/>
          <a:p>
            <a:r>
              <a:rPr lang="en-US" dirty="0"/>
              <a:t>Sample Footer Text</a:t>
            </a:r>
          </a:p>
        </p:txBody>
      </p:sp>
      <p:sp>
        <p:nvSpPr>
          <p:cNvPr id="7" name="Slide Number Placeholder 6">
            <a:extLst>
              <a:ext uri="{FF2B5EF4-FFF2-40B4-BE49-F238E27FC236}">
                <a16:creationId xmlns:a16="http://schemas.microsoft.com/office/drawing/2014/main" id="{5EFE1A03-DCCB-53C7-DBFE-2AD55C90591B}"/>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6902161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onclusion">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4676" y="1847088"/>
            <a:ext cx="7342307" cy="1133856"/>
          </a:xfrm>
        </p:spPr>
        <p:txBody>
          <a:bodyPr anchor="b">
            <a:noAutofit/>
          </a:bodyPr>
          <a:lstStyle>
            <a:lvl1pPr>
              <a:defRPr sz="6000"/>
            </a:lvl1pPr>
          </a:lstStyle>
          <a:p>
            <a:r>
              <a:rPr lang="en-US"/>
              <a:t>Click to edit Master title style</a:t>
            </a:r>
          </a:p>
        </p:txBody>
      </p:sp>
      <p:sp>
        <p:nvSpPr>
          <p:cNvPr id="8" name="Content Placeholder 7">
            <a:extLst>
              <a:ext uri="{FF2B5EF4-FFF2-40B4-BE49-F238E27FC236}">
                <a16:creationId xmlns:a16="http://schemas.microsoft.com/office/drawing/2014/main" id="{C7E1FCC9-2D1D-9C6B-8C9A-E3D0A77DBEF0}"/>
              </a:ext>
            </a:extLst>
          </p:cNvPr>
          <p:cNvSpPr>
            <a:spLocks noGrp="1"/>
          </p:cNvSpPr>
          <p:nvPr>
            <p:ph sz="quarter" idx="13"/>
          </p:nvPr>
        </p:nvSpPr>
        <p:spPr>
          <a:xfrm>
            <a:off x="612775" y="3594099"/>
            <a:ext cx="10890374" cy="2743200"/>
          </a:xfrm>
        </p:spPr>
        <p:txBody>
          <a:bodyPr/>
          <a:lstStyle>
            <a:lvl1pPr marL="0" indent="0">
              <a:buNone/>
              <a:defRPr/>
            </a:lvl1pPr>
            <a:lvl2pPr marL="228600" indent="0">
              <a:buNone/>
              <a:defRPr/>
            </a:lvl2pPr>
            <a:lvl3pPr marL="457200" indent="0">
              <a:buNone/>
              <a:defRPr/>
            </a:lvl3pPr>
            <a:lvl4pPr marL="685800" indent="0">
              <a:buNone/>
              <a:defRPr/>
            </a:lvl4pPr>
            <a:lvl5pPr marL="914400" indent="0">
              <a:buNone/>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157987AA-E4E6-4FC1-BAD8-09A952212C58}" type="datetime1">
              <a:rPr lang="en-US" smtClean="0"/>
              <a:t>8/14/25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75662841"/>
      </p:ext>
    </p:extLst>
  </p:cSld>
  <p:clrMapOvr>
    <a:overrideClrMapping bg1="dk1" tx1="lt1" bg2="dk2" tx2="lt2" accent1="accent1" accent2="accent2" accent3="accent3" accent4="accent4" accent5="accent5" accent6="accent6" hlink="hlink" folHlink="folHlink"/>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Photo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7168896" y="1129554"/>
            <a:ext cx="4361688" cy="3475236"/>
          </a:xfrm>
        </p:spPr>
        <p:txBody>
          <a:bodyPr anchor="b">
            <a:normAutofit/>
          </a:bodyPr>
          <a:lstStyle>
            <a:lvl1pPr algn="l">
              <a:defRPr sz="54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7168897" y="4731335"/>
            <a:ext cx="4206240" cy="1184585"/>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0" y="0"/>
            <a:ext cx="6584950"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a:xfrm>
            <a:off x="7168895" y="6453002"/>
            <a:ext cx="1707625" cy="365125"/>
          </a:xfrm>
        </p:spPr>
        <p:txBody>
          <a:bodyPr/>
          <a:lstStyle>
            <a:lvl1pPr>
              <a:defRPr>
                <a:solidFill>
                  <a:schemeClr val="tx1"/>
                </a:solidFill>
                <a:effectLst/>
              </a:defRPr>
            </a:lvl1pPr>
          </a:lstStyle>
          <a:p>
            <a:fld id="{886426EA-0386-4881-8D6D-3F08C95C4A7F}"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288751105"/>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onclusion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7433D9-FD02-59E2-0F81-A0B7201D2DA0}"/>
              </a:ext>
            </a:extLst>
          </p:cNvPr>
          <p:cNvSpPr>
            <a:spLocks noGrp="1"/>
          </p:cNvSpPr>
          <p:nvPr>
            <p:ph type="title"/>
          </p:nvPr>
        </p:nvSpPr>
        <p:spPr>
          <a:xfrm>
            <a:off x="612647" y="1627318"/>
            <a:ext cx="8430767" cy="1842020"/>
          </a:xfrm>
        </p:spPr>
        <p:txBody>
          <a:bodyPr anchor="b">
            <a:noAutofit/>
          </a:bodyPr>
          <a:lstStyle>
            <a:lvl1pPr>
              <a:defRPr sz="6000"/>
            </a:lvl1pPr>
          </a:lstStyle>
          <a:p>
            <a:r>
              <a:rPr lang="en-US"/>
              <a:t>Click to edit Master title style</a:t>
            </a:r>
          </a:p>
        </p:txBody>
      </p:sp>
      <p:sp>
        <p:nvSpPr>
          <p:cNvPr id="7" name="Content Placeholder 6">
            <a:extLst>
              <a:ext uri="{FF2B5EF4-FFF2-40B4-BE49-F238E27FC236}">
                <a16:creationId xmlns:a16="http://schemas.microsoft.com/office/drawing/2014/main" id="{053FFEDA-E57B-DF13-2394-A1514E15F85A}"/>
              </a:ext>
            </a:extLst>
          </p:cNvPr>
          <p:cNvSpPr>
            <a:spLocks noGrp="1"/>
          </p:cNvSpPr>
          <p:nvPr>
            <p:ph sz="quarter" idx="14"/>
          </p:nvPr>
        </p:nvSpPr>
        <p:spPr>
          <a:xfrm>
            <a:off x="612775" y="3622674"/>
            <a:ext cx="8430639" cy="1279615"/>
          </a:xfrm>
        </p:spPr>
        <p:txBody>
          <a:bodyPr>
            <a:noAutofit/>
          </a:bodyPr>
          <a:lstStyle>
            <a:lvl1pPr marL="0" indent="0">
              <a:buNone/>
              <a:defRPr sz="2400"/>
            </a:lvl1pPr>
            <a:lvl2pPr marL="228600" indent="0">
              <a:buNone/>
              <a:defRPr sz="2000"/>
            </a:lvl2pPr>
            <a:lvl3pPr marL="457200" indent="0">
              <a:buNone/>
              <a:defRPr sz="1800"/>
            </a:lvl3pPr>
            <a:lvl4pPr marL="685800" indent="0">
              <a:buNone/>
              <a:defRPr sz="1600"/>
            </a:lvl4pPr>
            <a:lvl5pPr marL="914400" indent="0">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9485D1-E172-8F0A-A425-3097B3ABCFB4}"/>
              </a:ext>
            </a:extLst>
          </p:cNvPr>
          <p:cNvSpPr>
            <a:spLocks noGrp="1"/>
          </p:cNvSpPr>
          <p:nvPr>
            <p:ph type="dt" sz="half" idx="10"/>
          </p:nvPr>
        </p:nvSpPr>
        <p:spPr/>
        <p:txBody>
          <a:bodyPr/>
          <a:lstStyle/>
          <a:p>
            <a:fld id="{043CF65F-0E21-48DE-8D75-4BF66A547E8E}" type="datetime1">
              <a:rPr lang="en-US" smtClean="0"/>
              <a:t>8/14/25</a:t>
            </a:fld>
            <a:endParaRPr lang="en-US" dirty="0"/>
          </a:p>
        </p:txBody>
      </p:sp>
      <p:sp>
        <p:nvSpPr>
          <p:cNvPr id="5" name="Footer Placeholder 4">
            <a:extLst>
              <a:ext uri="{FF2B5EF4-FFF2-40B4-BE49-F238E27FC236}">
                <a16:creationId xmlns:a16="http://schemas.microsoft.com/office/drawing/2014/main" id="{B17E6B5E-6174-FD5C-41E8-FFC44C650D7E}"/>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4BF72154-F85B-E301-DA57-E314D7315916}"/>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86853183"/>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Photo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365760" y="411480"/>
            <a:ext cx="4654296" cy="3739896"/>
          </a:xfrm>
        </p:spPr>
        <p:txBody>
          <a:bodyPr anchor="t">
            <a:normAutofit/>
          </a:bodyPr>
          <a:lstStyle>
            <a:lvl1pPr algn="l">
              <a:defRPr sz="5200"/>
            </a:lvl1pPr>
          </a:lstStyle>
          <a:p>
            <a:r>
              <a:rPr lang="en-US" dirty="0"/>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365760" y="4873752"/>
            <a:ext cx="4206240" cy="1380744"/>
          </a:xfrm>
        </p:spPr>
        <p:txBody>
          <a:bodyPr anchor="b">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11" name="Picture Placeholder 10">
            <a:extLst>
              <a:ext uri="{FF2B5EF4-FFF2-40B4-BE49-F238E27FC236}">
                <a16:creationId xmlns:a16="http://schemas.microsoft.com/office/drawing/2014/main" id="{B24A208E-BD69-BB12-21B8-DA405B501FA8}"/>
              </a:ext>
            </a:extLst>
          </p:cNvPr>
          <p:cNvSpPr>
            <a:spLocks noGrp="1"/>
          </p:cNvSpPr>
          <p:nvPr>
            <p:ph type="pic" sz="quarter" idx="13"/>
          </p:nvPr>
        </p:nvSpPr>
        <p:spPr>
          <a:xfrm>
            <a:off x="5596128" y="0"/>
            <a:ext cx="6595872" cy="6858000"/>
          </a:xfrm>
          <a:blipFill dpi="0" rotWithShape="1">
            <a:blip r:embed="rId2">
              <a:alphaModFix amt="60000"/>
              <a:extLst>
                <a:ext uri="{28A0092B-C50C-407E-A947-70E740481C1C}">
                  <a14:useLocalDpi xmlns:a14="http://schemas.microsoft.com/office/drawing/2010/main"/>
                </a:ext>
              </a:extLst>
            </a:blip>
            <a:srcRect/>
            <a:stretch>
              <a:fillRect/>
            </a:stretch>
          </a:blipFill>
        </p:spPr>
        <p:txBody>
          <a:bodyPr/>
          <a:lstStyle/>
          <a:p>
            <a:endParaRPr lang="en-US" dirty="0"/>
          </a:p>
        </p:txBody>
      </p:sp>
      <p:sp>
        <p:nvSpPr>
          <p:cNvPr id="7" name="Date Placeholder 6">
            <a:extLst>
              <a:ext uri="{FF2B5EF4-FFF2-40B4-BE49-F238E27FC236}">
                <a16:creationId xmlns:a16="http://schemas.microsoft.com/office/drawing/2014/main" id="{F991F941-2D53-CC10-7947-62237A245FE0}"/>
              </a:ext>
            </a:extLst>
          </p:cNvPr>
          <p:cNvSpPr>
            <a:spLocks noGrp="1"/>
          </p:cNvSpPr>
          <p:nvPr>
            <p:ph type="dt" sz="half" idx="14"/>
          </p:nvPr>
        </p:nvSpPr>
        <p:spPr>
          <a:xfrm>
            <a:off x="137160" y="6453002"/>
            <a:ext cx="1951777" cy="365125"/>
          </a:xfrm>
        </p:spPr>
        <p:txBody>
          <a:bodyPr/>
          <a:lstStyle/>
          <a:p>
            <a:fld id="{1FE1A989-42EF-40B2-87AB-6941C231CD4A}" type="datetime1">
              <a:rPr lang="en-US" smtClean="0"/>
              <a:t>8/14/25</a:t>
            </a:fld>
            <a:endParaRPr lang="en-US" dirty="0"/>
          </a:p>
        </p:txBody>
      </p:sp>
      <p:sp>
        <p:nvSpPr>
          <p:cNvPr id="8" name="Footer Placeholder 7">
            <a:extLst>
              <a:ext uri="{FF2B5EF4-FFF2-40B4-BE49-F238E27FC236}">
                <a16:creationId xmlns:a16="http://schemas.microsoft.com/office/drawing/2014/main" id="{9A6E6A4C-6C55-068A-43AA-78DB4D1D643B}"/>
              </a:ext>
            </a:extLst>
          </p:cNvPr>
          <p:cNvSpPr>
            <a:spLocks noGrp="1"/>
          </p:cNvSpPr>
          <p:nvPr>
            <p:ph type="ftr" sz="quarter" idx="15"/>
          </p:nvPr>
        </p:nvSpPr>
        <p:spPr>
          <a:xfrm>
            <a:off x="2088937" y="6453002"/>
            <a:ext cx="2805405" cy="365125"/>
          </a:xfrm>
        </p:spPr>
        <p:txBody>
          <a:bodyPr/>
          <a:lstStyle/>
          <a:p>
            <a:r>
              <a:rPr lang="en-US" dirty="0"/>
              <a:t>Sample Footer Text</a:t>
            </a:r>
          </a:p>
        </p:txBody>
      </p:sp>
      <p:sp>
        <p:nvSpPr>
          <p:cNvPr id="9" name="Slide Number Placeholder 8">
            <a:extLst>
              <a:ext uri="{FF2B5EF4-FFF2-40B4-BE49-F238E27FC236}">
                <a16:creationId xmlns:a16="http://schemas.microsoft.com/office/drawing/2014/main" id="{C1A2CCFF-14A7-08A8-4465-732CD8928728}"/>
              </a:ext>
            </a:extLst>
          </p:cNvPr>
          <p:cNvSpPr>
            <a:spLocks noGrp="1"/>
          </p:cNvSpPr>
          <p:nvPr>
            <p:ph type="sldNum" sz="quarter" idx="16"/>
          </p:nvPr>
        </p:nvSpPr>
        <p:spPr>
          <a:xfrm>
            <a:off x="4844578" y="6453002"/>
            <a:ext cx="429207" cy="365125"/>
          </a:xfrm>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512067276"/>
      </p:ext>
    </p:extLst>
  </p:cSld>
  <p:clrMapOvr>
    <a:masterClrMapping/>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dirty="0"/>
              <a:t>Click to edit Master 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EE2A7A0-B9EE-41A8-8016-28E5803F20B2}"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3528809591"/>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2">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336E9A-8E96-CD8C-7598-F87632CD81CF}"/>
              </a:ext>
            </a:extLst>
          </p:cNvPr>
          <p:cNvSpPr>
            <a:spLocks noGrp="1"/>
          </p:cNvSpPr>
          <p:nvPr>
            <p:ph type="ctrTitle"/>
          </p:nvPr>
        </p:nvSpPr>
        <p:spPr>
          <a:xfrm>
            <a:off x="274320" y="1801368"/>
            <a:ext cx="7772400" cy="4572000"/>
          </a:xfrm>
        </p:spPr>
        <p:txBody>
          <a:bodyPr anchor="b">
            <a:normAutofit/>
          </a:bodyPr>
          <a:lstStyle>
            <a:lvl1pPr algn="l">
              <a:defRPr sz="7400"/>
            </a:lvl1pPr>
          </a:lstStyle>
          <a:p>
            <a:r>
              <a:rPr lang="en-US"/>
              <a:t>Click to edit Master title style</a:t>
            </a:r>
          </a:p>
        </p:txBody>
      </p:sp>
      <p:sp>
        <p:nvSpPr>
          <p:cNvPr id="3" name="Subtitle 2">
            <a:extLst>
              <a:ext uri="{FF2B5EF4-FFF2-40B4-BE49-F238E27FC236}">
                <a16:creationId xmlns:a16="http://schemas.microsoft.com/office/drawing/2014/main" id="{2BDC76B8-60F6-62D3-9F73-E81662203017}"/>
              </a:ext>
            </a:extLst>
          </p:cNvPr>
          <p:cNvSpPr>
            <a:spLocks noGrp="1"/>
          </p:cNvSpPr>
          <p:nvPr>
            <p:ph type="subTitle" idx="1"/>
          </p:nvPr>
        </p:nvSpPr>
        <p:spPr>
          <a:xfrm>
            <a:off x="265176" y="484632"/>
            <a:ext cx="7772400" cy="594360"/>
          </a:xfrm>
        </p:spPr>
        <p:txBody>
          <a:bodyPr anchor="t">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AE2DAFA-435E-AAF9-8B67-495E5AFDCD91}"/>
              </a:ext>
            </a:extLst>
          </p:cNvPr>
          <p:cNvSpPr>
            <a:spLocks noGrp="1"/>
          </p:cNvSpPr>
          <p:nvPr>
            <p:ph type="dt" sz="half" idx="10"/>
          </p:nvPr>
        </p:nvSpPr>
        <p:spPr/>
        <p:txBody>
          <a:bodyPr/>
          <a:lstStyle/>
          <a:p>
            <a:fld id="{EEE2A7A0-B9EE-41A8-8016-28E5803F20B2}" type="datetime1">
              <a:rPr lang="en-US" smtClean="0"/>
              <a:t>8/14/25</a:t>
            </a:fld>
            <a:endParaRPr lang="en-US" dirty="0"/>
          </a:p>
        </p:txBody>
      </p:sp>
      <p:sp>
        <p:nvSpPr>
          <p:cNvPr id="5" name="Footer Placeholder 4">
            <a:extLst>
              <a:ext uri="{FF2B5EF4-FFF2-40B4-BE49-F238E27FC236}">
                <a16:creationId xmlns:a16="http://schemas.microsoft.com/office/drawing/2014/main" id="{5B407A58-3351-E479-1A0C-2FF49FA42707}"/>
              </a:ext>
            </a:extLst>
          </p:cNvPr>
          <p:cNvSpPr>
            <a:spLocks noGrp="1"/>
          </p:cNvSpPr>
          <p:nvPr>
            <p:ph type="ftr" sz="quarter" idx="11"/>
          </p:nvPr>
        </p:nvSpPr>
        <p:spPr/>
        <p:txBody>
          <a:bodyPr/>
          <a:lstStyle/>
          <a:p>
            <a:r>
              <a:rPr lang="en-US" dirty="0"/>
              <a:t>Sample Footer Text</a:t>
            </a:r>
          </a:p>
        </p:txBody>
      </p:sp>
      <p:sp>
        <p:nvSpPr>
          <p:cNvPr id="6" name="Slide Number Placeholder 5">
            <a:extLst>
              <a:ext uri="{FF2B5EF4-FFF2-40B4-BE49-F238E27FC236}">
                <a16:creationId xmlns:a16="http://schemas.microsoft.com/office/drawing/2014/main" id="{81789E10-2433-2ECB-9C92-571B583A4CF1}"/>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1952279378"/>
      </p:ext>
    </p:extLst>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5" orient="horz" pos="2160">
          <p15:clr>
            <a:srgbClr val="FBAE40"/>
          </p15:clr>
        </p15:guide>
        <p15:guide id="6" pos="384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019F8-742E-9EEF-F591-C9666AC32AF1}"/>
              </a:ext>
            </a:extLst>
          </p:cNvPr>
          <p:cNvSpPr>
            <a:spLocks noGrp="1"/>
          </p:cNvSpPr>
          <p:nvPr>
            <p:ph type="title"/>
          </p:nvPr>
        </p:nvSpPr>
        <p:spPr>
          <a:xfrm>
            <a:off x="612647" y="664108"/>
            <a:ext cx="8467558" cy="1554480"/>
          </a:xfrm>
        </p:spPr>
        <p:txBody>
          <a:bodyPr anchor="b">
            <a:normAutofit/>
          </a:bodyPr>
          <a:lstStyle>
            <a:lvl1pPr>
              <a:defRPr sz="4400"/>
            </a:lvl1pPr>
          </a:lstStyle>
          <a:p>
            <a:r>
              <a:rPr lang="en-US"/>
              <a:t>Click to edit Master title style</a:t>
            </a:r>
          </a:p>
        </p:txBody>
      </p:sp>
      <p:sp>
        <p:nvSpPr>
          <p:cNvPr id="7" name="Content Placeholder 6">
            <a:extLst>
              <a:ext uri="{FF2B5EF4-FFF2-40B4-BE49-F238E27FC236}">
                <a16:creationId xmlns:a16="http://schemas.microsoft.com/office/drawing/2014/main" id="{28C8B19A-6FC1-2B71-0BFB-9274CBF396B9}"/>
              </a:ext>
            </a:extLst>
          </p:cNvPr>
          <p:cNvSpPr>
            <a:spLocks noGrp="1"/>
          </p:cNvSpPr>
          <p:nvPr>
            <p:ph sz="quarter" idx="13"/>
          </p:nvPr>
        </p:nvSpPr>
        <p:spPr>
          <a:xfrm>
            <a:off x="612647" y="2333860"/>
            <a:ext cx="8467558" cy="3689909"/>
          </a:xfrm>
        </p:spPr>
        <p:txBody>
          <a:bodyPr>
            <a:normAutofit/>
          </a:bodyPr>
          <a:lstStyle>
            <a:lvl1pPr marL="457200" indent="-457200">
              <a:buFont typeface="+mj-lt"/>
              <a:buAutoNum type="arabicPeriod"/>
              <a:defRPr sz="2400"/>
            </a:lvl1pPr>
            <a:lvl2pPr marL="685800" indent="-457200">
              <a:buFont typeface="+mj-lt"/>
              <a:buAutoNum type="arabicPeriod"/>
              <a:defRPr sz="2000"/>
            </a:lvl2pPr>
            <a:lvl3pPr marL="800100" indent="-342900">
              <a:buFont typeface="+mj-lt"/>
              <a:buAutoNum type="arabicPeriod"/>
              <a:defRPr sz="1800"/>
            </a:lvl3pPr>
            <a:lvl4pPr marL="1028700" indent="-342900">
              <a:buFont typeface="+mj-lt"/>
              <a:buAutoNum type="arabicPeriod"/>
              <a:defRPr sz="1600"/>
            </a:lvl4pPr>
            <a:lvl5pPr marL="1257300" indent="-342900">
              <a:buFont typeface="+mj-lt"/>
              <a:buAutoNum type="arabicPeriod"/>
              <a:defRPr sz="14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Date Placeholder 2">
            <a:extLst>
              <a:ext uri="{FF2B5EF4-FFF2-40B4-BE49-F238E27FC236}">
                <a16:creationId xmlns:a16="http://schemas.microsoft.com/office/drawing/2014/main" id="{6CC77F2D-39D2-22F7-CF0B-39D63EBF00B7}"/>
              </a:ext>
            </a:extLst>
          </p:cNvPr>
          <p:cNvSpPr>
            <a:spLocks noGrp="1"/>
          </p:cNvSpPr>
          <p:nvPr>
            <p:ph type="dt" sz="half" idx="10"/>
          </p:nvPr>
        </p:nvSpPr>
        <p:spPr/>
        <p:txBody>
          <a:bodyPr/>
          <a:lstStyle/>
          <a:p>
            <a:fld id="{8A60B404-9532-4DA8-8A40-EC339A5BE635}" type="datetime1">
              <a:rPr lang="en-US" smtClean="0"/>
              <a:t>8/14/25</a:t>
            </a:fld>
            <a:endParaRPr lang="en-US" dirty="0"/>
          </a:p>
        </p:txBody>
      </p:sp>
      <p:sp>
        <p:nvSpPr>
          <p:cNvPr id="4" name="Footer Placeholder 3">
            <a:extLst>
              <a:ext uri="{FF2B5EF4-FFF2-40B4-BE49-F238E27FC236}">
                <a16:creationId xmlns:a16="http://schemas.microsoft.com/office/drawing/2014/main" id="{0B12CFE6-D05E-5478-B3A4-81DC4DCD7410}"/>
              </a:ext>
            </a:extLst>
          </p:cNvPr>
          <p:cNvSpPr>
            <a:spLocks noGrp="1"/>
          </p:cNvSpPr>
          <p:nvPr>
            <p:ph type="ftr" sz="quarter" idx="11"/>
          </p:nvPr>
        </p:nvSpPr>
        <p:spPr/>
        <p:txBody>
          <a:bodyPr/>
          <a:lstStyle/>
          <a:p>
            <a:r>
              <a:rPr lang="en-US" dirty="0"/>
              <a:t>Sample Footer Text</a:t>
            </a:r>
          </a:p>
        </p:txBody>
      </p:sp>
      <p:sp>
        <p:nvSpPr>
          <p:cNvPr id="5" name="Slide Number Placeholder 4">
            <a:extLst>
              <a:ext uri="{FF2B5EF4-FFF2-40B4-BE49-F238E27FC236}">
                <a16:creationId xmlns:a16="http://schemas.microsoft.com/office/drawing/2014/main" id="{626B86D3-24E1-029E-BA22-9F17F9517D65}"/>
              </a:ext>
            </a:extLst>
          </p:cNvPr>
          <p:cNvSpPr>
            <a:spLocks noGrp="1"/>
          </p:cNvSpPr>
          <p:nvPr>
            <p:ph type="sldNum" sz="quarter" idx="12"/>
          </p:nvPr>
        </p:nvSpPr>
        <p:spPr/>
        <p:txBody>
          <a:bodyPr/>
          <a:lstStyle/>
          <a:p>
            <a:fld id="{CC057153-B650-4DEB-B370-79DDCFDCE934}" type="slidenum">
              <a:rPr lang="en-US" smtClean="0"/>
              <a:t>‹#›</a:t>
            </a:fld>
            <a:endParaRPr lang="en-US" dirty="0"/>
          </a:p>
        </p:txBody>
      </p:sp>
    </p:spTree>
    <p:extLst>
      <p:ext uri="{BB962C8B-B14F-4D97-AF65-F5344CB8AC3E}">
        <p14:creationId xmlns:p14="http://schemas.microsoft.com/office/powerpoint/2010/main" val="2467208142"/>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8" Type="http://schemas.openxmlformats.org/officeDocument/2006/relationships/slideLayout" Target="../slideLayouts/slideLayout8.xml"/><Relationship Id="rId51" Type="http://schemas.openxmlformats.org/officeDocument/2006/relationships/theme" Target="../theme/theme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1" Type="http://schemas.openxmlformats.org/officeDocument/2006/relationships/slideLayout" Target="../slideLayouts/slideLayout1.xml"/><Relationship Id="rId6"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75BFB69-9245-EC58-F1DE-FEB625BD336A}"/>
              </a:ext>
            </a:extLst>
          </p:cNvPr>
          <p:cNvSpPr>
            <a:spLocks noGrp="1"/>
          </p:cNvSpPr>
          <p:nvPr>
            <p:ph type="title"/>
          </p:nvPr>
        </p:nvSpPr>
        <p:spPr>
          <a:xfrm>
            <a:off x="612648" y="548640"/>
            <a:ext cx="10653578" cy="1132258"/>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5516AFD5-5144-C460-0CA4-644BC4A93C02}"/>
              </a:ext>
            </a:extLst>
          </p:cNvPr>
          <p:cNvSpPr>
            <a:spLocks noGrp="1"/>
          </p:cNvSpPr>
          <p:nvPr>
            <p:ph type="body" idx="1"/>
          </p:nvPr>
        </p:nvSpPr>
        <p:spPr>
          <a:xfrm>
            <a:off x="612647" y="1715532"/>
            <a:ext cx="10653579" cy="45938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95753E-AF8A-7E04-8A1A-205B755A0215}"/>
              </a:ext>
            </a:extLst>
          </p:cNvPr>
          <p:cNvSpPr>
            <a:spLocks noGrp="1"/>
          </p:cNvSpPr>
          <p:nvPr>
            <p:ph type="dt" sz="half" idx="2"/>
          </p:nvPr>
        </p:nvSpPr>
        <p:spPr>
          <a:xfrm>
            <a:off x="137160" y="6453002"/>
            <a:ext cx="3494314" cy="365125"/>
          </a:xfrm>
          <a:prstGeom prst="rect">
            <a:avLst/>
          </a:prstGeom>
        </p:spPr>
        <p:txBody>
          <a:bodyPr vert="horz" lIns="91440" tIns="45720" rIns="91440" bIns="45720" rtlCol="0" anchor="ctr"/>
          <a:lstStyle>
            <a:lvl1pPr algn="l">
              <a:defRPr sz="900">
                <a:solidFill>
                  <a:schemeClr val="tx1"/>
                </a:solidFill>
              </a:defRPr>
            </a:lvl1pPr>
          </a:lstStyle>
          <a:p>
            <a:fld id="{D291CE83-67BA-4B15-B48A-7DC5C0636664}" type="datetime1">
              <a:rPr lang="en-US" smtClean="0"/>
              <a:t>8/14/25</a:t>
            </a:fld>
            <a:endParaRPr lang="en-US" dirty="0"/>
          </a:p>
        </p:txBody>
      </p:sp>
      <p:sp>
        <p:nvSpPr>
          <p:cNvPr id="5" name="Footer Placeholder 4">
            <a:extLst>
              <a:ext uri="{FF2B5EF4-FFF2-40B4-BE49-F238E27FC236}">
                <a16:creationId xmlns:a16="http://schemas.microsoft.com/office/drawing/2014/main" id="{D4E1B7C8-DA74-800B-EE14-A39E9DB32DE4}"/>
              </a:ext>
            </a:extLst>
          </p:cNvPr>
          <p:cNvSpPr>
            <a:spLocks noGrp="1"/>
          </p:cNvSpPr>
          <p:nvPr>
            <p:ph type="ftr" sz="quarter" idx="3"/>
          </p:nvPr>
        </p:nvSpPr>
        <p:spPr>
          <a:xfrm>
            <a:off x="8876521" y="6453002"/>
            <a:ext cx="2805405" cy="365125"/>
          </a:xfrm>
          <a:prstGeom prst="rect">
            <a:avLst/>
          </a:prstGeom>
        </p:spPr>
        <p:txBody>
          <a:bodyPr vert="horz" lIns="91440" tIns="45720" rIns="91440" bIns="45720" rtlCol="0" anchor="ctr"/>
          <a:lstStyle>
            <a:lvl1pPr algn="r">
              <a:defRPr sz="900">
                <a:solidFill>
                  <a:schemeClr val="tx1"/>
                </a:solidFill>
              </a:defRPr>
            </a:lvl1pPr>
          </a:lstStyle>
          <a:p>
            <a:r>
              <a:rPr lang="en-US" dirty="0"/>
              <a:t>Sample Footer Text</a:t>
            </a:r>
          </a:p>
        </p:txBody>
      </p:sp>
      <p:sp>
        <p:nvSpPr>
          <p:cNvPr id="6" name="Slide Number Placeholder 5">
            <a:extLst>
              <a:ext uri="{FF2B5EF4-FFF2-40B4-BE49-F238E27FC236}">
                <a16:creationId xmlns:a16="http://schemas.microsoft.com/office/drawing/2014/main" id="{7AC1647D-0DF0-CA1B-F723-EF7B8F508DB7}"/>
              </a:ext>
            </a:extLst>
          </p:cNvPr>
          <p:cNvSpPr>
            <a:spLocks noGrp="1"/>
          </p:cNvSpPr>
          <p:nvPr>
            <p:ph type="sldNum" sz="quarter" idx="4"/>
          </p:nvPr>
        </p:nvSpPr>
        <p:spPr>
          <a:xfrm>
            <a:off x="11632162" y="6453002"/>
            <a:ext cx="429207" cy="365125"/>
          </a:xfrm>
          <a:prstGeom prst="rect">
            <a:avLst/>
          </a:prstGeom>
        </p:spPr>
        <p:txBody>
          <a:bodyPr vert="horz" lIns="91440" tIns="45720" rIns="91440" bIns="45720" rtlCol="0" anchor="ctr"/>
          <a:lstStyle>
            <a:lvl1pPr algn="r">
              <a:defRPr sz="900">
                <a:solidFill>
                  <a:schemeClr val="tx1"/>
                </a:solidFill>
              </a:defRPr>
            </a:lvl1pPr>
          </a:lstStyle>
          <a:p>
            <a:fld id="{CC057153-B650-4DEB-B370-79DDCFDCE934}" type="slidenum">
              <a:rPr lang="en-US" smtClean="0"/>
              <a:t>‹#›</a:t>
            </a:fld>
            <a:endParaRPr lang="en-US" dirty="0"/>
          </a:p>
        </p:txBody>
      </p:sp>
    </p:spTree>
    <p:extLst>
      <p:ext uri="{BB962C8B-B14F-4D97-AF65-F5344CB8AC3E}">
        <p14:creationId xmlns:p14="http://schemas.microsoft.com/office/powerpoint/2010/main" val="2740288441"/>
      </p:ext>
    </p:extLst>
  </p:cSld>
  <p:clrMap bg1="lt1" tx1="dk1" bg2="lt2" tx2="dk2" accent1="accent1" accent2="accent2" accent3="accent3" accent4="accent4" accent5="accent5" accent6="accent6" hlink="hlink" folHlink="folHlink"/>
  <p:sldLayoutIdLst>
    <p:sldLayoutId id="2147483677" r:id="rId1"/>
    <p:sldLayoutId id="2147483675" r:id="rId2"/>
    <p:sldLayoutId id="2147483661" r:id="rId3"/>
    <p:sldLayoutId id="2147483712" r:id="rId4"/>
    <p:sldLayoutId id="2147483698" r:id="rId5"/>
    <p:sldLayoutId id="2147483728" r:id="rId6"/>
    <p:sldLayoutId id="2147483735" r:id="rId7"/>
    <p:sldLayoutId id="2147483758" r:id="rId8"/>
    <p:sldLayoutId id="2147483710" r:id="rId9"/>
    <p:sldLayoutId id="2147483755" r:id="rId10"/>
    <p:sldLayoutId id="2147483713" r:id="rId11"/>
    <p:sldLayoutId id="2147483729" r:id="rId12"/>
    <p:sldLayoutId id="2147483662" r:id="rId13"/>
    <p:sldLayoutId id="2147483679" r:id="rId14"/>
    <p:sldLayoutId id="2147483680" r:id="rId15"/>
    <p:sldLayoutId id="2147483681" r:id="rId16"/>
    <p:sldLayoutId id="2147483682" r:id="rId17"/>
    <p:sldLayoutId id="2147483706" r:id="rId18"/>
    <p:sldLayoutId id="2147483689" r:id="rId19"/>
    <p:sldLayoutId id="2147483690" r:id="rId20"/>
    <p:sldLayoutId id="2147483707" r:id="rId21"/>
    <p:sldLayoutId id="2147483708" r:id="rId22"/>
    <p:sldLayoutId id="2147483692" r:id="rId23"/>
    <p:sldLayoutId id="2147483691" r:id="rId24"/>
    <p:sldLayoutId id="2147483732" r:id="rId25"/>
    <p:sldLayoutId id="2147483733" r:id="rId26"/>
    <p:sldLayoutId id="2147483731" r:id="rId27"/>
    <p:sldLayoutId id="2147483730" r:id="rId28"/>
    <p:sldLayoutId id="2147483694" r:id="rId29"/>
    <p:sldLayoutId id="2147483726" r:id="rId30"/>
    <p:sldLayoutId id="2147483693" r:id="rId31"/>
    <p:sldLayoutId id="2147483711" r:id="rId32"/>
    <p:sldLayoutId id="2147483672" r:id="rId33"/>
    <p:sldLayoutId id="2147483673" r:id="rId34"/>
    <p:sldLayoutId id="2147483696" r:id="rId35"/>
    <p:sldLayoutId id="2147483752" r:id="rId36"/>
    <p:sldLayoutId id="2147483754" r:id="rId37"/>
    <p:sldLayoutId id="2147483753" r:id="rId38"/>
    <p:sldLayoutId id="2147483750" r:id="rId39"/>
    <p:sldLayoutId id="2147483742" r:id="rId40"/>
    <p:sldLayoutId id="2147483743" r:id="rId41"/>
    <p:sldLayoutId id="2147483740" r:id="rId42"/>
    <p:sldLayoutId id="2147483664" r:id="rId43"/>
    <p:sldLayoutId id="2147483665" r:id="rId44"/>
    <p:sldLayoutId id="2147483666" r:id="rId45"/>
    <p:sldLayoutId id="2147483667" r:id="rId46"/>
    <p:sldLayoutId id="2147483668" r:id="rId47"/>
    <p:sldLayoutId id="2147483669" r:id="rId48"/>
    <p:sldLayoutId id="2147483685" r:id="rId49"/>
    <p:sldLayoutId id="2147483687" r:id="rId50"/>
  </p:sldLayoutIdLst>
  <p:hf sldNum="0" hdr="0" ftr="0" dt="0"/>
  <p:txStyles>
    <p:titleStyle>
      <a:lvl1pPr algn="l" defTabSz="914400" rtl="0" eaLnBrk="1" latinLnBrk="0" hangingPunct="1">
        <a:lnSpc>
          <a:spcPct val="90000"/>
        </a:lnSpc>
        <a:spcBef>
          <a:spcPct val="0"/>
        </a:spcBef>
        <a:buNone/>
        <a:defRPr sz="3600" b="1" kern="120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4572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914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1430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5" orient="horz" pos="2160">
          <p15:clr>
            <a:srgbClr val="F26B43"/>
          </p15:clr>
        </p15:guide>
        <p15:guide id="6" pos="384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E2F8EAF-D9DE-9FD3-ED83-7032E7D7FC06}"/>
              </a:ext>
            </a:extLst>
          </p:cNvPr>
          <p:cNvSpPr>
            <a:spLocks noGrp="1"/>
          </p:cNvSpPr>
          <p:nvPr>
            <p:ph type="title"/>
          </p:nvPr>
        </p:nvSpPr>
        <p:spPr>
          <a:xfrm>
            <a:off x="614676" y="1847088"/>
            <a:ext cx="7342307" cy="1133856"/>
          </a:xfrm>
        </p:spPr>
        <p:txBody>
          <a:bodyPr/>
          <a:lstStyle/>
          <a:p>
            <a:r>
              <a:rPr lang="en-US" dirty="0"/>
              <a:t>Conclusion </a:t>
            </a:r>
          </a:p>
        </p:txBody>
      </p:sp>
      <p:sp>
        <p:nvSpPr>
          <p:cNvPr id="2" name="TextBox 1">
            <a:extLst>
              <a:ext uri="{FF2B5EF4-FFF2-40B4-BE49-F238E27FC236}">
                <a16:creationId xmlns:a16="http://schemas.microsoft.com/office/drawing/2014/main" id="{F6A2CF97-2B4A-8355-B486-20D1F9C93AE3}"/>
              </a:ext>
            </a:extLst>
          </p:cNvPr>
          <p:cNvSpPr txBox="1"/>
          <p:nvPr/>
        </p:nvSpPr>
        <p:spPr>
          <a:xfrm>
            <a:off x="614676" y="3263899"/>
            <a:ext cx="9741436" cy="3139321"/>
          </a:xfrm>
          <a:prstGeom prst="rect">
            <a:avLst/>
          </a:prstGeom>
          <a:noFill/>
        </p:spPr>
        <p:txBody>
          <a:bodyPr wrap="square" rtlCol="0">
            <a:spAutoFit/>
          </a:bodyPr>
          <a:lstStyle/>
          <a:p>
            <a:r>
              <a:rPr lang="en-US" dirty="0"/>
              <a:t>Artificial Intelligence is revolutionizing numerous industries, from healthcare and finance to transportation and education. However, deploying AI systems in real-world environments presents several critical challenges that must be addressed carefully. These include ensuring the quality and representativeness of training data, preventing bias and discrimination in automated decisions, and maintaining transparency and interpretability of complex models. Moreover, AI systems require significant computational resources, which can raise concerns around scalability, energy consumption, and environmental impact. Ethical considerations such as accountability, human oversight, and the risk of misuse must also be thoroughly integrated into system design and regulation frameworks to ensure responsible adoption.</a:t>
            </a:r>
          </a:p>
          <a:p>
            <a:endParaRPr lang="en-US" dirty="0"/>
          </a:p>
        </p:txBody>
      </p:sp>
    </p:spTree>
    <p:extLst>
      <p:ext uri="{BB962C8B-B14F-4D97-AF65-F5344CB8AC3E}">
        <p14:creationId xmlns:p14="http://schemas.microsoft.com/office/powerpoint/2010/main" val="2651058474"/>
      </p:ext>
    </p:extLst>
  </p:cSld>
  <p:clrMapOvr>
    <a:masterClrMapping/>
  </p:clrMapOvr>
</p:sld>
</file>

<file path=ppt/theme/theme1.xml><?xml version="1.0" encoding="utf-8"?>
<a:theme xmlns:a="http://schemas.openxmlformats.org/drawingml/2006/main" name="Helena">
  <a:themeElements>
    <a:clrScheme name="Helena">
      <a:dk1>
        <a:sysClr val="windowText" lastClr="000000"/>
      </a:dk1>
      <a:lt1>
        <a:sysClr val="window" lastClr="FFFFFF"/>
      </a:lt1>
      <a:dk2>
        <a:srgbClr val="2C3932"/>
      </a:dk2>
      <a:lt2>
        <a:srgbClr val="FDF6EA"/>
      </a:lt2>
      <a:accent1>
        <a:srgbClr val="169C9A"/>
      </a:accent1>
      <a:accent2>
        <a:srgbClr val="FA9A42"/>
      </a:accent2>
      <a:accent3>
        <a:srgbClr val="E15C3D"/>
      </a:accent3>
      <a:accent4>
        <a:srgbClr val="E78A67"/>
      </a:accent4>
      <a:accent5>
        <a:srgbClr val="A74B40"/>
      </a:accent5>
      <a:accent6>
        <a:srgbClr val="3D9072"/>
      </a:accent6>
      <a:hlink>
        <a:srgbClr val="169C9A"/>
      </a:hlink>
      <a:folHlink>
        <a:srgbClr val="E15C3D"/>
      </a:folHlink>
    </a:clrScheme>
    <a:fontScheme name="Neue Haas">
      <a:majorFont>
        <a:latin typeface="Neue Haas Grotesk Text Pro"/>
        <a:ea typeface=""/>
        <a:cs typeface=""/>
      </a:majorFont>
      <a:minorFont>
        <a:latin typeface="Neue Haas Grotesk Tex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lena_win32_DN_V3" id="{9F427321-9060-43C1-8B15-4D38A9FA231C}" vid="{F91C65FD-DCCD-4832-9662-5F5E1061559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629CA71-ACFA-46CC-8E61-4A5AB670DDE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199F7478-D48A-4FC3-A70B-05B70427809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F10C717-93EF-4D86-BF6E-244725B73F0A}">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232</TotalTime>
  <Words>116</Words>
  <Application>Microsoft Macintosh PowerPoint</Application>
  <PresentationFormat>Widescreen</PresentationFormat>
  <Paragraphs>2</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Aptos</vt:lpstr>
      <vt:lpstr>Arial</vt:lpstr>
      <vt:lpstr>Neue Haas Grotesk Text Pro</vt:lpstr>
      <vt:lpstr>Helena</vt:lpstr>
      <vt:lpstr>Conclusion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정규단</dc:creator>
  <cp:lastModifiedBy>Michael Ofengenden</cp:lastModifiedBy>
  <cp:revision>3</cp:revision>
  <dcterms:created xsi:type="dcterms:W3CDTF">2024-06-26T20:20:27Z</dcterms:created>
  <dcterms:modified xsi:type="dcterms:W3CDTF">2025-08-14T17:45:32Z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